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
  </p:notesMasterIdLst>
  <p:sldIdLst>
    <p:sldId id="256" r:id="rId2"/>
    <p:sldId id="257" r:id="rId3"/>
    <p:sldId id="267" r:id="rId4"/>
    <p:sldId id="258" r:id="rId5"/>
    <p:sldId id="260" r:id="rId6"/>
    <p:sldId id="261" r:id="rId7"/>
    <p:sldId id="269" r:id="rId8"/>
    <p:sldId id="262" r:id="rId9"/>
    <p:sldId id="266" r:id="rId10"/>
    <p:sldId id="270" r:id="rId11"/>
  </p:sldIdLst>
  <p:sldSz cx="12192000" cy="6858000"/>
  <p:notesSz cx="6858000" cy="9144000"/>
  <p:defaultTextStyle>
    <a:defPPr>
      <a:defRPr lang="it-IT"/>
    </a:defPPr>
    <a:lvl1pPr algn="l" rtl="0" fontAlgn="base">
      <a:spcBef>
        <a:spcPct val="0"/>
      </a:spcBef>
      <a:spcAft>
        <a:spcPct val="0"/>
      </a:spcAft>
      <a:defRPr kern="1200" baseline="-250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baseline="-250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baseline="-250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baseline="-250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baseline="-250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baseline="-250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baseline="-250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baseline="-250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baseline="-250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6DFB0"/>
    <a:srgbClr val="ABFBC0"/>
    <a:srgbClr val="009900"/>
    <a:srgbClr val="FFFFA7"/>
    <a:srgbClr val="D8E749"/>
    <a:srgbClr val="080808"/>
    <a:srgbClr val="FFFFCC"/>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4630" autoAdjust="0"/>
  </p:normalViewPr>
  <p:slideViewPr>
    <p:cSldViewPr>
      <p:cViewPr varScale="1">
        <p:scale>
          <a:sx n="79" d="100"/>
          <a:sy n="79" d="100"/>
        </p:scale>
        <p:origin x="390"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E4BD357-C821-4290-B416-6E115B3A4CA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atin typeface="Arial" charset="0"/>
                <a:cs typeface="+mn-cs"/>
              </a:defRPr>
            </a:lvl1pPr>
          </a:lstStyle>
          <a:p>
            <a:pPr>
              <a:defRPr/>
            </a:pPr>
            <a:endParaRPr lang="it-IT"/>
          </a:p>
        </p:txBody>
      </p:sp>
      <p:sp>
        <p:nvSpPr>
          <p:cNvPr id="5123" name="Rectangle 3">
            <a:extLst>
              <a:ext uri="{FF2B5EF4-FFF2-40B4-BE49-F238E27FC236}">
                <a16:creationId xmlns:a16="http://schemas.microsoft.com/office/drawing/2014/main" id="{4CA0B523-6622-4989-9E6A-0E5E90B83C7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atin typeface="Arial" charset="0"/>
                <a:cs typeface="+mn-cs"/>
              </a:defRPr>
            </a:lvl1pPr>
          </a:lstStyle>
          <a:p>
            <a:pPr>
              <a:defRPr/>
            </a:pPr>
            <a:endParaRPr lang="it-IT"/>
          </a:p>
        </p:txBody>
      </p:sp>
      <p:sp>
        <p:nvSpPr>
          <p:cNvPr id="13316" name="Rectangle 4">
            <a:extLst>
              <a:ext uri="{FF2B5EF4-FFF2-40B4-BE49-F238E27FC236}">
                <a16:creationId xmlns:a16="http://schemas.microsoft.com/office/drawing/2014/main" id="{63D3966E-3B62-492D-B572-6350D3B92ED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17EA9CE4-BF03-4051-9604-6351B00AE35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5126" name="Rectangle 6">
            <a:extLst>
              <a:ext uri="{FF2B5EF4-FFF2-40B4-BE49-F238E27FC236}">
                <a16:creationId xmlns:a16="http://schemas.microsoft.com/office/drawing/2014/main" id="{F304A2AE-1E41-4A48-9F8C-F405F27E3F8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atin typeface="Arial" charset="0"/>
                <a:cs typeface="+mn-cs"/>
              </a:defRPr>
            </a:lvl1pPr>
          </a:lstStyle>
          <a:p>
            <a:pPr>
              <a:defRPr/>
            </a:pPr>
            <a:endParaRPr lang="it-IT"/>
          </a:p>
        </p:txBody>
      </p:sp>
      <p:sp>
        <p:nvSpPr>
          <p:cNvPr id="5127" name="Rectangle 7">
            <a:extLst>
              <a:ext uri="{FF2B5EF4-FFF2-40B4-BE49-F238E27FC236}">
                <a16:creationId xmlns:a16="http://schemas.microsoft.com/office/drawing/2014/main" id="{FA024ACC-AC15-4887-8645-C2B72632337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fld id="{09380706-BE50-4680-8C1E-EF7FBB5EDD9A}"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2E27A78-08AC-4EBE-BD16-4293404E0B59}"/>
              </a:ext>
            </a:extLst>
          </p:cNvPr>
          <p:cNvSpPr>
            <a:spLocks noGrp="1" noChangeArrowheads="1"/>
          </p:cNvSpPr>
          <p:nvPr>
            <p:ph type="sldNum" sz="quarter" idx="5"/>
          </p:nvPr>
        </p:nvSpPr>
        <p:spPr/>
        <p:txBody>
          <a:bodyPr/>
          <a:lstStyle>
            <a:lvl1pPr eaLnBrk="0" hangingPunct="0">
              <a:defRPr baseline="-25000">
                <a:solidFill>
                  <a:schemeClr val="tx1"/>
                </a:solidFill>
                <a:latin typeface="Arial" panose="020B0604020202020204" pitchFamily="34" charset="0"/>
                <a:cs typeface="Arial" panose="020B0604020202020204" pitchFamily="34" charset="0"/>
              </a:defRPr>
            </a:lvl1pPr>
            <a:lvl2pPr marL="742950" indent="-285750" eaLnBrk="0" hangingPunct="0">
              <a:defRPr baseline="-25000">
                <a:solidFill>
                  <a:schemeClr val="tx1"/>
                </a:solidFill>
                <a:latin typeface="Arial" panose="020B0604020202020204" pitchFamily="34" charset="0"/>
                <a:cs typeface="Arial" panose="020B0604020202020204" pitchFamily="34" charset="0"/>
              </a:defRPr>
            </a:lvl2pPr>
            <a:lvl3pPr marL="1143000" indent="-228600" eaLnBrk="0" hangingPunct="0">
              <a:defRPr baseline="-25000">
                <a:solidFill>
                  <a:schemeClr val="tx1"/>
                </a:solidFill>
                <a:latin typeface="Arial" panose="020B0604020202020204" pitchFamily="34" charset="0"/>
                <a:cs typeface="Arial" panose="020B0604020202020204" pitchFamily="34" charset="0"/>
              </a:defRPr>
            </a:lvl3pPr>
            <a:lvl4pPr marL="1600200" indent="-228600" eaLnBrk="0" hangingPunct="0">
              <a:defRPr baseline="-25000">
                <a:solidFill>
                  <a:schemeClr val="tx1"/>
                </a:solidFill>
                <a:latin typeface="Arial" panose="020B0604020202020204" pitchFamily="34" charset="0"/>
                <a:cs typeface="Arial" panose="020B0604020202020204" pitchFamily="34" charset="0"/>
              </a:defRPr>
            </a:lvl4pPr>
            <a:lvl5pPr marL="2057400" indent="-228600" eaLnBrk="0" hangingPunct="0">
              <a:defRPr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9pPr>
          </a:lstStyle>
          <a:p>
            <a:pPr eaLnBrk="1" hangingPunct="1"/>
            <a:fld id="{2D3D3B65-F4DF-448A-9DC8-E0ADFA380730}" type="slidenum">
              <a:rPr lang="it-IT" altLang="it-IT" baseline="0"/>
              <a:pPr eaLnBrk="1" hangingPunct="1"/>
              <a:t>1</a:t>
            </a:fld>
            <a:endParaRPr lang="it-IT" altLang="it-IT" baseline="0"/>
          </a:p>
        </p:txBody>
      </p:sp>
      <p:sp>
        <p:nvSpPr>
          <p:cNvPr id="14339" name="Rectangle 2">
            <a:extLst>
              <a:ext uri="{FF2B5EF4-FFF2-40B4-BE49-F238E27FC236}">
                <a16:creationId xmlns:a16="http://schemas.microsoft.com/office/drawing/2014/main" id="{0128855F-A9D4-4CC1-85C0-D4673BD5A819}"/>
              </a:ext>
            </a:extLst>
          </p:cNvPr>
          <p:cNvSpPr>
            <a:spLocks noGrp="1" noRot="1" noChangeAspect="1" noChangeArrowheads="1" noTextEdit="1"/>
          </p:cNvSpPr>
          <p:nvPr>
            <p:ph type="sldImg"/>
          </p:nvPr>
        </p:nvSpPr>
        <p:spPr>
          <a:xfrm>
            <a:off x="381000" y="685800"/>
            <a:ext cx="6096000" cy="3429000"/>
          </a:xfrm>
          <a:ln/>
        </p:spPr>
      </p:sp>
      <p:sp>
        <p:nvSpPr>
          <p:cNvPr id="14340" name="Rectangle 3">
            <a:extLst>
              <a:ext uri="{FF2B5EF4-FFF2-40B4-BE49-F238E27FC236}">
                <a16:creationId xmlns:a16="http://schemas.microsoft.com/office/drawing/2014/main" id="{8D5CB06B-69B2-4188-877A-50028C6508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dirty="0">
                <a:latin typeface="Arial" panose="020B0604020202020204" pitchFamily="34" charset="0"/>
              </a:rPr>
              <a:t>Attenzione: Non usare la rotellina durante la proiezione. Tutto scorre in automatico.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9380706-BE50-4680-8C1E-EF7FBB5EDD9A}" type="slidenum">
              <a:rPr lang="it-IT" altLang="it-IT" smtClean="0"/>
              <a:pPr/>
              <a:t>10</a:t>
            </a:fld>
            <a:endParaRPr lang="it-IT" altLang="it-IT"/>
          </a:p>
        </p:txBody>
      </p:sp>
    </p:spTree>
    <p:extLst>
      <p:ext uri="{BB962C8B-B14F-4D97-AF65-F5344CB8AC3E}">
        <p14:creationId xmlns:p14="http://schemas.microsoft.com/office/powerpoint/2010/main" val="4185437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titolo">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44C8AAE-A19F-47E9-9FBE-D706EFF8B023}"/>
              </a:ext>
            </a:extLst>
          </p:cNvPr>
          <p:cNvGrpSpPr>
            <a:grpSpLocks/>
          </p:cNvGrpSpPr>
          <p:nvPr/>
        </p:nvGrpSpPr>
        <p:grpSpPr bwMode="auto">
          <a:xfrm>
            <a:off x="-8467" y="20638"/>
            <a:ext cx="12192000" cy="6858000"/>
            <a:chOff x="0" y="0"/>
            <a:chExt cx="5760" cy="4320"/>
          </a:xfrm>
        </p:grpSpPr>
        <p:sp>
          <p:nvSpPr>
            <p:cNvPr id="5" name="Freeform 3">
              <a:extLst>
                <a:ext uri="{FF2B5EF4-FFF2-40B4-BE49-F238E27FC236}">
                  <a16:creationId xmlns:a16="http://schemas.microsoft.com/office/drawing/2014/main" id="{C6872714-C459-47FE-9580-C298F5DCDE17}"/>
                </a:ext>
              </a:extLst>
            </p:cNvPr>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it-IT">
                <a:latin typeface="Arial" charset="0"/>
                <a:cs typeface="+mn-cs"/>
              </a:endParaRPr>
            </a:p>
          </p:txBody>
        </p:sp>
        <p:sp>
          <p:nvSpPr>
            <p:cNvPr id="6" name="Freeform 4">
              <a:extLst>
                <a:ext uri="{FF2B5EF4-FFF2-40B4-BE49-F238E27FC236}">
                  <a16:creationId xmlns:a16="http://schemas.microsoft.com/office/drawing/2014/main" id="{226CCE98-84D2-4212-B967-65803280C4AD}"/>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it-IT">
                <a:latin typeface="Arial" charset="0"/>
                <a:cs typeface="+mn-cs"/>
              </a:endParaRPr>
            </a:p>
          </p:txBody>
        </p:sp>
      </p:grpSp>
      <p:sp>
        <p:nvSpPr>
          <p:cNvPr id="7" name="Freeform 5">
            <a:extLst>
              <a:ext uri="{FF2B5EF4-FFF2-40B4-BE49-F238E27FC236}">
                <a16:creationId xmlns:a16="http://schemas.microsoft.com/office/drawing/2014/main" id="{32910B9D-3AFA-455F-8A58-236591BB9CFC}"/>
              </a:ext>
            </a:extLst>
          </p:cNvPr>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it-IT">
              <a:latin typeface="Arial" charset="0"/>
              <a:cs typeface="+mn-cs"/>
            </a:endParaRPr>
          </a:p>
        </p:txBody>
      </p:sp>
      <p:grpSp>
        <p:nvGrpSpPr>
          <p:cNvPr id="8" name="Group 6">
            <a:extLst>
              <a:ext uri="{FF2B5EF4-FFF2-40B4-BE49-F238E27FC236}">
                <a16:creationId xmlns:a16="http://schemas.microsoft.com/office/drawing/2014/main" id="{A4FB7DC3-B5B0-4FAC-A534-9422739EEA51}"/>
              </a:ext>
            </a:extLst>
          </p:cNvPr>
          <p:cNvGrpSpPr>
            <a:grpSpLocks/>
          </p:cNvGrpSpPr>
          <p:nvPr/>
        </p:nvGrpSpPr>
        <p:grpSpPr bwMode="auto">
          <a:xfrm>
            <a:off x="-2117" y="6034088"/>
            <a:ext cx="10460568" cy="850900"/>
            <a:chOff x="0" y="3792"/>
            <a:chExt cx="4942" cy="536"/>
          </a:xfrm>
        </p:grpSpPr>
        <p:sp>
          <p:nvSpPr>
            <p:cNvPr id="9" name="Freeform 7">
              <a:extLst>
                <a:ext uri="{FF2B5EF4-FFF2-40B4-BE49-F238E27FC236}">
                  <a16:creationId xmlns:a16="http://schemas.microsoft.com/office/drawing/2014/main" id="{87444A11-B8DB-40AE-B0B1-0A7D897A3BBB}"/>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it-IT">
                <a:latin typeface="Arial" charset="0"/>
                <a:cs typeface="+mn-cs"/>
              </a:endParaRPr>
            </a:p>
          </p:txBody>
        </p:sp>
        <p:grpSp>
          <p:nvGrpSpPr>
            <p:cNvPr id="10" name="Group 8">
              <a:extLst>
                <a:ext uri="{FF2B5EF4-FFF2-40B4-BE49-F238E27FC236}">
                  <a16:creationId xmlns:a16="http://schemas.microsoft.com/office/drawing/2014/main" id="{A2152511-4FB5-46A8-9259-CD34FF8D124C}"/>
                </a:ext>
              </a:extLst>
            </p:cNvPr>
            <p:cNvGrpSpPr>
              <a:grpSpLocks/>
            </p:cNvGrpSpPr>
            <p:nvPr userDrawn="1"/>
          </p:nvGrpSpPr>
          <p:grpSpPr bwMode="auto">
            <a:xfrm>
              <a:off x="2486" y="3792"/>
              <a:ext cx="2456" cy="536"/>
              <a:chOff x="2486" y="3792"/>
              <a:chExt cx="2456" cy="536"/>
            </a:xfrm>
          </p:grpSpPr>
          <p:sp>
            <p:nvSpPr>
              <p:cNvPr id="12" name="Freeform 9">
                <a:extLst>
                  <a:ext uri="{FF2B5EF4-FFF2-40B4-BE49-F238E27FC236}">
                    <a16:creationId xmlns:a16="http://schemas.microsoft.com/office/drawing/2014/main" id="{20D37155-7EE3-43B4-A82A-D02DEE8A3E76}"/>
                  </a:ext>
                </a:extLst>
              </p:cNvPr>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it-IT">
                  <a:latin typeface="Arial" charset="0"/>
                  <a:cs typeface="+mn-cs"/>
                </a:endParaRPr>
              </a:p>
            </p:txBody>
          </p:sp>
          <p:sp>
            <p:nvSpPr>
              <p:cNvPr id="13" name="Freeform 10">
                <a:extLst>
                  <a:ext uri="{FF2B5EF4-FFF2-40B4-BE49-F238E27FC236}">
                    <a16:creationId xmlns:a16="http://schemas.microsoft.com/office/drawing/2014/main" id="{DEE0106E-58CB-40CB-9F44-59385A82A9D6}"/>
                  </a:ext>
                </a:extLst>
              </p:cNvPr>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it-IT">
                  <a:latin typeface="Arial" charset="0"/>
                  <a:cs typeface="+mn-cs"/>
                </a:endParaRPr>
              </a:p>
            </p:txBody>
          </p:sp>
          <p:sp>
            <p:nvSpPr>
              <p:cNvPr id="14" name="Freeform 11">
                <a:extLst>
                  <a:ext uri="{FF2B5EF4-FFF2-40B4-BE49-F238E27FC236}">
                    <a16:creationId xmlns:a16="http://schemas.microsoft.com/office/drawing/2014/main" id="{D3F25FEB-7856-470C-8B3E-44122749B863}"/>
                  </a:ext>
                </a:extLst>
              </p:cNvPr>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it-IT">
                  <a:latin typeface="Arial" charset="0"/>
                  <a:cs typeface="+mn-cs"/>
                </a:endParaRPr>
              </a:p>
            </p:txBody>
          </p:sp>
          <p:sp>
            <p:nvSpPr>
              <p:cNvPr id="15" name="Freeform 12">
                <a:extLst>
                  <a:ext uri="{FF2B5EF4-FFF2-40B4-BE49-F238E27FC236}">
                    <a16:creationId xmlns:a16="http://schemas.microsoft.com/office/drawing/2014/main" id="{4B64E805-7DC0-4542-9F6F-64B1F3ECF41E}"/>
                  </a:ext>
                </a:extLst>
              </p:cNvPr>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it-IT">
                  <a:latin typeface="Arial" charset="0"/>
                  <a:cs typeface="+mn-cs"/>
                </a:endParaRPr>
              </a:p>
            </p:txBody>
          </p:sp>
          <p:sp>
            <p:nvSpPr>
              <p:cNvPr id="16" name="Freeform 13">
                <a:extLst>
                  <a:ext uri="{FF2B5EF4-FFF2-40B4-BE49-F238E27FC236}">
                    <a16:creationId xmlns:a16="http://schemas.microsoft.com/office/drawing/2014/main" id="{4DF00EFB-C5B9-44DE-B115-ABD5C6FC7715}"/>
                  </a:ext>
                </a:extLst>
              </p:cNvPr>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it-IT">
                  <a:latin typeface="Arial" charset="0"/>
                  <a:cs typeface="+mn-cs"/>
                </a:endParaRPr>
              </a:p>
            </p:txBody>
          </p:sp>
        </p:grpSp>
        <p:sp>
          <p:nvSpPr>
            <p:cNvPr id="11" name="Freeform 14">
              <a:extLst>
                <a:ext uri="{FF2B5EF4-FFF2-40B4-BE49-F238E27FC236}">
                  <a16:creationId xmlns:a16="http://schemas.microsoft.com/office/drawing/2014/main" id="{A417D177-DD6D-4433-8534-F10BAB8FB5D2}"/>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it-IT">
                <a:latin typeface="Arial" charset="0"/>
                <a:cs typeface="+mn-cs"/>
              </a:endParaRPr>
            </a:p>
          </p:txBody>
        </p:sp>
      </p:grpSp>
      <p:grpSp>
        <p:nvGrpSpPr>
          <p:cNvPr id="17" name="Group 15">
            <a:extLst>
              <a:ext uri="{FF2B5EF4-FFF2-40B4-BE49-F238E27FC236}">
                <a16:creationId xmlns:a16="http://schemas.microsoft.com/office/drawing/2014/main" id="{BD9539DC-8CAC-45B9-BEF5-EE9682E42D37}"/>
              </a:ext>
            </a:extLst>
          </p:cNvPr>
          <p:cNvGrpSpPr>
            <a:grpSpLocks/>
          </p:cNvGrpSpPr>
          <p:nvPr/>
        </p:nvGrpSpPr>
        <p:grpSpPr bwMode="auto">
          <a:xfrm>
            <a:off x="836085" y="6021388"/>
            <a:ext cx="7579783" cy="849312"/>
            <a:chOff x="395" y="3793"/>
            <a:chExt cx="3581" cy="535"/>
          </a:xfrm>
        </p:grpSpPr>
        <p:sp>
          <p:nvSpPr>
            <p:cNvPr id="18" name="Freeform 16">
              <a:extLst>
                <a:ext uri="{FF2B5EF4-FFF2-40B4-BE49-F238E27FC236}">
                  <a16:creationId xmlns:a16="http://schemas.microsoft.com/office/drawing/2014/main" id="{2FD5C5E2-76C4-4C32-9064-55B4B2C6909B}"/>
                </a:ext>
              </a:extLst>
            </p:cNvPr>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it-IT">
                <a:latin typeface="Arial" charset="0"/>
                <a:cs typeface="+mn-cs"/>
              </a:endParaRPr>
            </a:p>
          </p:txBody>
        </p:sp>
        <p:sp>
          <p:nvSpPr>
            <p:cNvPr id="19" name="Freeform 17">
              <a:extLst>
                <a:ext uri="{FF2B5EF4-FFF2-40B4-BE49-F238E27FC236}">
                  <a16:creationId xmlns:a16="http://schemas.microsoft.com/office/drawing/2014/main" id="{1CA944B8-81C5-4D84-8658-588C414035AE}"/>
                </a:ext>
              </a:extLst>
            </p:cNvPr>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it-IT">
                <a:latin typeface="Arial" charset="0"/>
                <a:cs typeface="+mn-cs"/>
              </a:endParaRPr>
            </a:p>
          </p:txBody>
        </p:sp>
        <p:sp>
          <p:nvSpPr>
            <p:cNvPr id="20" name="Freeform 18">
              <a:extLst>
                <a:ext uri="{FF2B5EF4-FFF2-40B4-BE49-F238E27FC236}">
                  <a16:creationId xmlns:a16="http://schemas.microsoft.com/office/drawing/2014/main" id="{78F1F509-94FF-44B6-B293-D6756FD2EE08}"/>
                </a:ext>
              </a:extLst>
            </p:cNvPr>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it-IT">
                <a:latin typeface="Arial" charset="0"/>
                <a:cs typeface="+mn-cs"/>
              </a:endParaRPr>
            </a:p>
          </p:txBody>
        </p:sp>
        <p:sp>
          <p:nvSpPr>
            <p:cNvPr id="21" name="Freeform 19">
              <a:extLst>
                <a:ext uri="{FF2B5EF4-FFF2-40B4-BE49-F238E27FC236}">
                  <a16:creationId xmlns:a16="http://schemas.microsoft.com/office/drawing/2014/main" id="{7CF42952-EF7E-4AD7-850D-36D19498007C}"/>
                </a:ext>
              </a:extLst>
            </p:cNvPr>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it-IT">
                <a:latin typeface="Arial" charset="0"/>
                <a:cs typeface="+mn-cs"/>
              </a:endParaRPr>
            </a:p>
          </p:txBody>
        </p:sp>
        <p:sp>
          <p:nvSpPr>
            <p:cNvPr id="22" name="Freeform 20">
              <a:extLst>
                <a:ext uri="{FF2B5EF4-FFF2-40B4-BE49-F238E27FC236}">
                  <a16:creationId xmlns:a16="http://schemas.microsoft.com/office/drawing/2014/main" id="{ED4A4C2B-ED3D-415B-B4A8-259FAB965E67}"/>
                </a:ext>
              </a:extLst>
            </p:cNvPr>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it-IT">
                <a:latin typeface="Arial" charset="0"/>
                <a:cs typeface="+mn-cs"/>
              </a:endParaRPr>
            </a:p>
          </p:txBody>
        </p:sp>
        <p:sp>
          <p:nvSpPr>
            <p:cNvPr id="23" name="Freeform 21">
              <a:extLst>
                <a:ext uri="{FF2B5EF4-FFF2-40B4-BE49-F238E27FC236}">
                  <a16:creationId xmlns:a16="http://schemas.microsoft.com/office/drawing/2014/main" id="{EC372B1B-4F88-42EE-9F67-79EE212832EF}"/>
                </a:ext>
              </a:extLst>
            </p:cNvPr>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it-IT">
                <a:latin typeface="Arial" charset="0"/>
                <a:cs typeface="+mn-cs"/>
              </a:endParaRPr>
            </a:p>
          </p:txBody>
        </p:sp>
      </p:grpSp>
      <p:sp>
        <p:nvSpPr>
          <p:cNvPr id="9238" name="Rectangle 22"/>
          <p:cNvSpPr>
            <a:spLocks noGrp="1" noChangeArrowheads="1"/>
          </p:cNvSpPr>
          <p:nvPr>
            <p:ph type="ctrTitle" sz="quarter"/>
          </p:nvPr>
        </p:nvSpPr>
        <p:spPr>
          <a:xfrm>
            <a:off x="609600" y="1447801"/>
            <a:ext cx="10972800" cy="1736725"/>
          </a:xfrm>
        </p:spPr>
        <p:txBody>
          <a:bodyPr/>
          <a:lstStyle>
            <a:lvl1pPr>
              <a:defRPr sz="5400"/>
            </a:lvl1pPr>
          </a:lstStyle>
          <a:p>
            <a:r>
              <a:rPr lang="it-IT"/>
              <a:t>Fare clic per modificare lo stile del titolo</a:t>
            </a:r>
          </a:p>
        </p:txBody>
      </p:sp>
      <p:sp>
        <p:nvSpPr>
          <p:cNvPr id="9239"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it-IT"/>
              <a:t>Fare clic per modificare lo stile del sottotitolo dello schema</a:t>
            </a:r>
          </a:p>
        </p:txBody>
      </p:sp>
      <p:sp>
        <p:nvSpPr>
          <p:cNvPr id="24" name="Rectangle 24">
            <a:extLst>
              <a:ext uri="{FF2B5EF4-FFF2-40B4-BE49-F238E27FC236}">
                <a16:creationId xmlns:a16="http://schemas.microsoft.com/office/drawing/2014/main" id="{0DC3AE4D-675F-4CFE-9302-7B589F81AB50}"/>
              </a:ext>
            </a:extLst>
          </p:cNvPr>
          <p:cNvSpPr>
            <a:spLocks noGrp="1" noChangeArrowheads="1"/>
          </p:cNvSpPr>
          <p:nvPr>
            <p:ph type="dt" sz="quarter" idx="10"/>
          </p:nvPr>
        </p:nvSpPr>
        <p:spPr/>
        <p:txBody>
          <a:bodyPr/>
          <a:lstStyle>
            <a:lvl1pPr>
              <a:defRPr/>
            </a:lvl1pPr>
          </a:lstStyle>
          <a:p>
            <a:pPr>
              <a:defRPr/>
            </a:pPr>
            <a:endParaRPr lang="it-IT"/>
          </a:p>
        </p:txBody>
      </p:sp>
      <p:sp>
        <p:nvSpPr>
          <p:cNvPr id="25" name="Rectangle 25">
            <a:extLst>
              <a:ext uri="{FF2B5EF4-FFF2-40B4-BE49-F238E27FC236}">
                <a16:creationId xmlns:a16="http://schemas.microsoft.com/office/drawing/2014/main" id="{DAC6EB40-14F5-4324-8A51-F66A0150BCCA}"/>
              </a:ext>
            </a:extLst>
          </p:cNvPr>
          <p:cNvSpPr>
            <a:spLocks noGrp="1" noChangeArrowheads="1"/>
          </p:cNvSpPr>
          <p:nvPr>
            <p:ph type="sldNum" sz="quarter" idx="11"/>
          </p:nvPr>
        </p:nvSpPr>
        <p:spPr/>
        <p:txBody>
          <a:bodyPr/>
          <a:lstStyle>
            <a:lvl1pPr>
              <a:defRPr/>
            </a:lvl1pPr>
          </a:lstStyle>
          <a:p>
            <a:fld id="{23BE389B-C451-4673-ACC1-143D44750A0F}" type="slidenum">
              <a:rPr lang="it-IT" altLang="it-IT"/>
              <a:pPr/>
              <a:t>‹N›</a:t>
            </a:fld>
            <a:endParaRPr lang="it-IT" altLang="it-IT"/>
          </a:p>
        </p:txBody>
      </p:sp>
      <p:sp>
        <p:nvSpPr>
          <p:cNvPr id="26" name="Rectangle 26">
            <a:extLst>
              <a:ext uri="{FF2B5EF4-FFF2-40B4-BE49-F238E27FC236}">
                <a16:creationId xmlns:a16="http://schemas.microsoft.com/office/drawing/2014/main" id="{A5D86824-F865-41A0-AC4A-04A48D5491DE}"/>
              </a:ext>
            </a:extLst>
          </p:cNvPr>
          <p:cNvSpPr>
            <a:spLocks noGrp="1" noChangeArrowheads="1"/>
          </p:cNvSpPr>
          <p:nvPr>
            <p:ph type="ftr" sz="quarter" idx="12"/>
          </p:nvPr>
        </p:nvSpPr>
        <p:spPr/>
        <p:txBody>
          <a:bodyPr/>
          <a:lstStyle>
            <a:lvl1pPr>
              <a:defRPr/>
            </a:lvl1pPr>
          </a:lstStyle>
          <a:p>
            <a:pPr>
              <a:defRPr/>
            </a:pPr>
            <a:endParaRPr lang="it-IT"/>
          </a:p>
        </p:txBody>
      </p:sp>
    </p:spTree>
    <p:extLst>
      <p:ext uri="{BB962C8B-B14F-4D97-AF65-F5344CB8AC3E}">
        <p14:creationId xmlns:p14="http://schemas.microsoft.com/office/powerpoint/2010/main" val="1893089704"/>
      </p:ext>
    </p:extLst>
  </p:cSld>
  <p:clrMapOvr>
    <a:masterClrMapping/>
  </p:clrMapOvr>
  <p:transition spd="slow" advClick="0" advTm="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4">
            <a:extLst>
              <a:ext uri="{FF2B5EF4-FFF2-40B4-BE49-F238E27FC236}">
                <a16:creationId xmlns:a16="http://schemas.microsoft.com/office/drawing/2014/main" id="{AAD5EF0C-C62A-4C41-937E-B8276D16D4BC}"/>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25">
            <a:extLst>
              <a:ext uri="{FF2B5EF4-FFF2-40B4-BE49-F238E27FC236}">
                <a16:creationId xmlns:a16="http://schemas.microsoft.com/office/drawing/2014/main" id="{0A715FBC-30AC-4EBF-AA5F-ED59611E7C8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26">
            <a:extLst>
              <a:ext uri="{FF2B5EF4-FFF2-40B4-BE49-F238E27FC236}">
                <a16:creationId xmlns:a16="http://schemas.microsoft.com/office/drawing/2014/main" id="{A36775B5-4CB3-4C4A-899C-1F11E4D7AFDA}"/>
              </a:ext>
            </a:extLst>
          </p:cNvPr>
          <p:cNvSpPr>
            <a:spLocks noGrp="1" noChangeArrowheads="1"/>
          </p:cNvSpPr>
          <p:nvPr>
            <p:ph type="sldNum" sz="quarter" idx="12"/>
          </p:nvPr>
        </p:nvSpPr>
        <p:spPr>
          <a:ln/>
        </p:spPr>
        <p:txBody>
          <a:bodyPr/>
          <a:lstStyle>
            <a:lvl1pPr>
              <a:defRPr/>
            </a:lvl1pPr>
          </a:lstStyle>
          <a:p>
            <a:fld id="{6399CF42-5191-4379-98EB-2B23243DFF0C}" type="slidenum">
              <a:rPr lang="it-IT" altLang="it-IT"/>
              <a:pPr/>
              <a:t>‹N›</a:t>
            </a:fld>
            <a:endParaRPr lang="it-IT" altLang="it-IT"/>
          </a:p>
        </p:txBody>
      </p:sp>
    </p:spTree>
    <p:extLst>
      <p:ext uri="{BB962C8B-B14F-4D97-AF65-F5344CB8AC3E}">
        <p14:creationId xmlns:p14="http://schemas.microsoft.com/office/powerpoint/2010/main" val="4289573547"/>
      </p:ext>
    </p:extLst>
  </p:cSld>
  <p:clrMapOvr>
    <a:masterClrMapping/>
  </p:clrMapOvr>
  <p:transition spd="slow" advClick="0" advTm="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28600"/>
            <a:ext cx="2743200" cy="5867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28600"/>
            <a:ext cx="80264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4">
            <a:extLst>
              <a:ext uri="{FF2B5EF4-FFF2-40B4-BE49-F238E27FC236}">
                <a16:creationId xmlns:a16="http://schemas.microsoft.com/office/drawing/2014/main" id="{876E0813-C789-4072-A635-E699631E5C22}"/>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25">
            <a:extLst>
              <a:ext uri="{FF2B5EF4-FFF2-40B4-BE49-F238E27FC236}">
                <a16:creationId xmlns:a16="http://schemas.microsoft.com/office/drawing/2014/main" id="{77B032B0-8BDB-40C2-B270-2218701C08E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26">
            <a:extLst>
              <a:ext uri="{FF2B5EF4-FFF2-40B4-BE49-F238E27FC236}">
                <a16:creationId xmlns:a16="http://schemas.microsoft.com/office/drawing/2014/main" id="{099A4FBD-E55E-45F5-8616-4FED9693346F}"/>
              </a:ext>
            </a:extLst>
          </p:cNvPr>
          <p:cNvSpPr>
            <a:spLocks noGrp="1" noChangeArrowheads="1"/>
          </p:cNvSpPr>
          <p:nvPr>
            <p:ph type="sldNum" sz="quarter" idx="12"/>
          </p:nvPr>
        </p:nvSpPr>
        <p:spPr>
          <a:ln/>
        </p:spPr>
        <p:txBody>
          <a:bodyPr/>
          <a:lstStyle>
            <a:lvl1pPr>
              <a:defRPr/>
            </a:lvl1pPr>
          </a:lstStyle>
          <a:p>
            <a:fld id="{10CC5FA3-41F5-4116-9DBC-394340DFAA01}" type="slidenum">
              <a:rPr lang="it-IT" altLang="it-IT"/>
              <a:pPr/>
              <a:t>‹N›</a:t>
            </a:fld>
            <a:endParaRPr lang="it-IT" altLang="it-IT"/>
          </a:p>
        </p:txBody>
      </p:sp>
    </p:spTree>
    <p:extLst>
      <p:ext uri="{BB962C8B-B14F-4D97-AF65-F5344CB8AC3E}">
        <p14:creationId xmlns:p14="http://schemas.microsoft.com/office/powerpoint/2010/main" val="3140235418"/>
      </p:ext>
    </p:extLst>
  </p:cSld>
  <p:clrMapOvr>
    <a:masterClrMapping/>
  </p:clrMapOvr>
  <p:transition spd="slow" advClick="0" advTm="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4">
            <a:extLst>
              <a:ext uri="{FF2B5EF4-FFF2-40B4-BE49-F238E27FC236}">
                <a16:creationId xmlns:a16="http://schemas.microsoft.com/office/drawing/2014/main" id="{3A1E1392-6143-4D92-96B9-6107159D9E83}"/>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25">
            <a:extLst>
              <a:ext uri="{FF2B5EF4-FFF2-40B4-BE49-F238E27FC236}">
                <a16:creationId xmlns:a16="http://schemas.microsoft.com/office/drawing/2014/main" id="{EAB88AFF-93E5-4C40-9605-3986718D667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26">
            <a:extLst>
              <a:ext uri="{FF2B5EF4-FFF2-40B4-BE49-F238E27FC236}">
                <a16:creationId xmlns:a16="http://schemas.microsoft.com/office/drawing/2014/main" id="{A761C7DC-534F-4088-BBC2-E6077E7D6DAA}"/>
              </a:ext>
            </a:extLst>
          </p:cNvPr>
          <p:cNvSpPr>
            <a:spLocks noGrp="1" noChangeArrowheads="1"/>
          </p:cNvSpPr>
          <p:nvPr>
            <p:ph type="sldNum" sz="quarter" idx="12"/>
          </p:nvPr>
        </p:nvSpPr>
        <p:spPr>
          <a:ln/>
        </p:spPr>
        <p:txBody>
          <a:bodyPr/>
          <a:lstStyle>
            <a:lvl1pPr>
              <a:defRPr/>
            </a:lvl1pPr>
          </a:lstStyle>
          <a:p>
            <a:fld id="{F8295C84-F135-45E1-85AB-6EE0B3C191D5}" type="slidenum">
              <a:rPr lang="it-IT" altLang="it-IT"/>
              <a:pPr/>
              <a:t>‹N›</a:t>
            </a:fld>
            <a:endParaRPr lang="it-IT" altLang="it-IT"/>
          </a:p>
        </p:txBody>
      </p:sp>
    </p:spTree>
    <p:extLst>
      <p:ext uri="{BB962C8B-B14F-4D97-AF65-F5344CB8AC3E}">
        <p14:creationId xmlns:p14="http://schemas.microsoft.com/office/powerpoint/2010/main" val="2840109166"/>
      </p:ext>
    </p:extLst>
  </p:cSld>
  <p:clrMapOvr>
    <a:masterClrMapping/>
  </p:clrMapOvr>
  <p:transition spd="slow" advClick="0" advTm="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24">
            <a:extLst>
              <a:ext uri="{FF2B5EF4-FFF2-40B4-BE49-F238E27FC236}">
                <a16:creationId xmlns:a16="http://schemas.microsoft.com/office/drawing/2014/main" id="{002D72AA-544A-481D-B93A-38566B00C7C6}"/>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25">
            <a:extLst>
              <a:ext uri="{FF2B5EF4-FFF2-40B4-BE49-F238E27FC236}">
                <a16:creationId xmlns:a16="http://schemas.microsoft.com/office/drawing/2014/main" id="{1B17AF8F-AF2B-4A3A-8352-52D3FD3B3BBD}"/>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26">
            <a:extLst>
              <a:ext uri="{FF2B5EF4-FFF2-40B4-BE49-F238E27FC236}">
                <a16:creationId xmlns:a16="http://schemas.microsoft.com/office/drawing/2014/main" id="{B9FC3826-6B13-4712-84AE-4A8817321599}"/>
              </a:ext>
            </a:extLst>
          </p:cNvPr>
          <p:cNvSpPr>
            <a:spLocks noGrp="1" noChangeArrowheads="1"/>
          </p:cNvSpPr>
          <p:nvPr>
            <p:ph type="sldNum" sz="quarter" idx="12"/>
          </p:nvPr>
        </p:nvSpPr>
        <p:spPr>
          <a:ln/>
        </p:spPr>
        <p:txBody>
          <a:bodyPr/>
          <a:lstStyle>
            <a:lvl1pPr>
              <a:defRPr/>
            </a:lvl1pPr>
          </a:lstStyle>
          <a:p>
            <a:fld id="{D4F8B8DF-C818-4313-BDC6-1CCAB07D56E9}" type="slidenum">
              <a:rPr lang="it-IT" altLang="it-IT"/>
              <a:pPr/>
              <a:t>‹N›</a:t>
            </a:fld>
            <a:endParaRPr lang="it-IT" altLang="it-IT"/>
          </a:p>
        </p:txBody>
      </p:sp>
    </p:spTree>
    <p:extLst>
      <p:ext uri="{BB962C8B-B14F-4D97-AF65-F5344CB8AC3E}">
        <p14:creationId xmlns:p14="http://schemas.microsoft.com/office/powerpoint/2010/main" val="1421358984"/>
      </p:ext>
    </p:extLst>
  </p:cSld>
  <p:clrMapOvr>
    <a:masterClrMapping/>
  </p:clrMapOvr>
  <p:transition spd="slow" advClick="0" advTm="0">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24">
            <a:extLst>
              <a:ext uri="{FF2B5EF4-FFF2-40B4-BE49-F238E27FC236}">
                <a16:creationId xmlns:a16="http://schemas.microsoft.com/office/drawing/2014/main" id="{E272974A-19AD-4C15-B433-BBEF3B6379CA}"/>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25">
            <a:extLst>
              <a:ext uri="{FF2B5EF4-FFF2-40B4-BE49-F238E27FC236}">
                <a16:creationId xmlns:a16="http://schemas.microsoft.com/office/drawing/2014/main" id="{9F52E789-7F41-40DE-8B4F-310B0B9D331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26">
            <a:extLst>
              <a:ext uri="{FF2B5EF4-FFF2-40B4-BE49-F238E27FC236}">
                <a16:creationId xmlns:a16="http://schemas.microsoft.com/office/drawing/2014/main" id="{47FC14A6-0814-46AD-971F-AAD66C04C360}"/>
              </a:ext>
            </a:extLst>
          </p:cNvPr>
          <p:cNvSpPr>
            <a:spLocks noGrp="1" noChangeArrowheads="1"/>
          </p:cNvSpPr>
          <p:nvPr>
            <p:ph type="sldNum" sz="quarter" idx="12"/>
          </p:nvPr>
        </p:nvSpPr>
        <p:spPr>
          <a:ln/>
        </p:spPr>
        <p:txBody>
          <a:bodyPr/>
          <a:lstStyle>
            <a:lvl1pPr>
              <a:defRPr/>
            </a:lvl1pPr>
          </a:lstStyle>
          <a:p>
            <a:fld id="{53909F11-0968-4A78-8691-ED1A844D3E3A}" type="slidenum">
              <a:rPr lang="it-IT" altLang="it-IT"/>
              <a:pPr/>
              <a:t>‹N›</a:t>
            </a:fld>
            <a:endParaRPr lang="it-IT" altLang="it-IT"/>
          </a:p>
        </p:txBody>
      </p:sp>
    </p:spTree>
    <p:extLst>
      <p:ext uri="{BB962C8B-B14F-4D97-AF65-F5344CB8AC3E}">
        <p14:creationId xmlns:p14="http://schemas.microsoft.com/office/powerpoint/2010/main" val="2393926599"/>
      </p:ext>
    </p:extLst>
  </p:cSld>
  <p:clrMapOvr>
    <a:masterClrMapping/>
  </p:clrMapOvr>
  <p:transition spd="slow" advClick="0" advTm="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24">
            <a:extLst>
              <a:ext uri="{FF2B5EF4-FFF2-40B4-BE49-F238E27FC236}">
                <a16:creationId xmlns:a16="http://schemas.microsoft.com/office/drawing/2014/main" id="{519B0017-2E77-416B-9B97-1600D4D7E735}"/>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25">
            <a:extLst>
              <a:ext uri="{FF2B5EF4-FFF2-40B4-BE49-F238E27FC236}">
                <a16:creationId xmlns:a16="http://schemas.microsoft.com/office/drawing/2014/main" id="{25671668-5428-4A5F-B7B3-6CF4FF7A1AAD}"/>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26">
            <a:extLst>
              <a:ext uri="{FF2B5EF4-FFF2-40B4-BE49-F238E27FC236}">
                <a16:creationId xmlns:a16="http://schemas.microsoft.com/office/drawing/2014/main" id="{ED70079C-4222-495C-A411-B92049508568}"/>
              </a:ext>
            </a:extLst>
          </p:cNvPr>
          <p:cNvSpPr>
            <a:spLocks noGrp="1" noChangeArrowheads="1"/>
          </p:cNvSpPr>
          <p:nvPr>
            <p:ph type="sldNum" sz="quarter" idx="12"/>
          </p:nvPr>
        </p:nvSpPr>
        <p:spPr>
          <a:ln/>
        </p:spPr>
        <p:txBody>
          <a:bodyPr/>
          <a:lstStyle>
            <a:lvl1pPr>
              <a:defRPr/>
            </a:lvl1pPr>
          </a:lstStyle>
          <a:p>
            <a:fld id="{016ECB14-5E0B-43DB-8F2E-FE56B86A98CC}" type="slidenum">
              <a:rPr lang="it-IT" altLang="it-IT"/>
              <a:pPr/>
              <a:t>‹N›</a:t>
            </a:fld>
            <a:endParaRPr lang="it-IT" altLang="it-IT"/>
          </a:p>
        </p:txBody>
      </p:sp>
    </p:spTree>
    <p:extLst>
      <p:ext uri="{BB962C8B-B14F-4D97-AF65-F5344CB8AC3E}">
        <p14:creationId xmlns:p14="http://schemas.microsoft.com/office/powerpoint/2010/main" val="1517003021"/>
      </p:ext>
    </p:extLst>
  </p:cSld>
  <p:clrMapOvr>
    <a:masterClrMapping/>
  </p:clrMapOvr>
  <p:transition spd="slow" advClick="0" advTm="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24">
            <a:extLst>
              <a:ext uri="{FF2B5EF4-FFF2-40B4-BE49-F238E27FC236}">
                <a16:creationId xmlns:a16="http://schemas.microsoft.com/office/drawing/2014/main" id="{F78C45F9-5D49-4686-9FC6-89739EFC8BC4}"/>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25">
            <a:extLst>
              <a:ext uri="{FF2B5EF4-FFF2-40B4-BE49-F238E27FC236}">
                <a16:creationId xmlns:a16="http://schemas.microsoft.com/office/drawing/2014/main" id="{09F4D31F-F1F3-4EB9-BD63-D00D3BD485FD}"/>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26">
            <a:extLst>
              <a:ext uri="{FF2B5EF4-FFF2-40B4-BE49-F238E27FC236}">
                <a16:creationId xmlns:a16="http://schemas.microsoft.com/office/drawing/2014/main" id="{4F4451DB-1D86-40D7-90E9-2067F31084D9}"/>
              </a:ext>
            </a:extLst>
          </p:cNvPr>
          <p:cNvSpPr>
            <a:spLocks noGrp="1" noChangeArrowheads="1"/>
          </p:cNvSpPr>
          <p:nvPr>
            <p:ph type="sldNum" sz="quarter" idx="12"/>
          </p:nvPr>
        </p:nvSpPr>
        <p:spPr>
          <a:ln/>
        </p:spPr>
        <p:txBody>
          <a:bodyPr/>
          <a:lstStyle>
            <a:lvl1pPr>
              <a:defRPr/>
            </a:lvl1pPr>
          </a:lstStyle>
          <a:p>
            <a:fld id="{C0438554-1383-4FDB-AB7C-D2E96199DFD1}" type="slidenum">
              <a:rPr lang="it-IT" altLang="it-IT"/>
              <a:pPr/>
              <a:t>‹N›</a:t>
            </a:fld>
            <a:endParaRPr lang="it-IT" altLang="it-IT"/>
          </a:p>
        </p:txBody>
      </p:sp>
    </p:spTree>
    <p:extLst>
      <p:ext uri="{BB962C8B-B14F-4D97-AF65-F5344CB8AC3E}">
        <p14:creationId xmlns:p14="http://schemas.microsoft.com/office/powerpoint/2010/main" val="1734203119"/>
      </p:ext>
    </p:extLst>
  </p:cSld>
  <p:clrMapOvr>
    <a:masterClrMapping/>
  </p:clrMapOvr>
  <p:transition spd="slow" advClick="0" advTm="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AA9336A9-2373-4148-98A8-C41D0968D40E}"/>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25">
            <a:extLst>
              <a:ext uri="{FF2B5EF4-FFF2-40B4-BE49-F238E27FC236}">
                <a16:creationId xmlns:a16="http://schemas.microsoft.com/office/drawing/2014/main" id="{EC987E7B-09DA-4822-B555-66834CE9162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26">
            <a:extLst>
              <a:ext uri="{FF2B5EF4-FFF2-40B4-BE49-F238E27FC236}">
                <a16:creationId xmlns:a16="http://schemas.microsoft.com/office/drawing/2014/main" id="{EFE90511-0C90-41C2-82AB-53AF657DAA09}"/>
              </a:ext>
            </a:extLst>
          </p:cNvPr>
          <p:cNvSpPr>
            <a:spLocks noGrp="1" noChangeArrowheads="1"/>
          </p:cNvSpPr>
          <p:nvPr>
            <p:ph type="sldNum" sz="quarter" idx="12"/>
          </p:nvPr>
        </p:nvSpPr>
        <p:spPr>
          <a:ln/>
        </p:spPr>
        <p:txBody>
          <a:bodyPr/>
          <a:lstStyle>
            <a:lvl1pPr>
              <a:defRPr/>
            </a:lvl1pPr>
          </a:lstStyle>
          <a:p>
            <a:fld id="{B049A07C-71A0-49E3-9D2E-EAEDCBC348F8}" type="slidenum">
              <a:rPr lang="it-IT" altLang="it-IT"/>
              <a:pPr/>
              <a:t>‹N›</a:t>
            </a:fld>
            <a:endParaRPr lang="it-IT" altLang="it-IT"/>
          </a:p>
        </p:txBody>
      </p:sp>
    </p:spTree>
    <p:extLst>
      <p:ext uri="{BB962C8B-B14F-4D97-AF65-F5344CB8AC3E}">
        <p14:creationId xmlns:p14="http://schemas.microsoft.com/office/powerpoint/2010/main" val="3189570886"/>
      </p:ext>
    </p:extLst>
  </p:cSld>
  <p:clrMapOvr>
    <a:masterClrMapping/>
  </p:clrMapOvr>
  <p:transition spd="slow" advClick="0" advTm="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24">
            <a:extLst>
              <a:ext uri="{FF2B5EF4-FFF2-40B4-BE49-F238E27FC236}">
                <a16:creationId xmlns:a16="http://schemas.microsoft.com/office/drawing/2014/main" id="{AC15FA33-91A6-432B-B06A-DE294D6DF113}"/>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25">
            <a:extLst>
              <a:ext uri="{FF2B5EF4-FFF2-40B4-BE49-F238E27FC236}">
                <a16:creationId xmlns:a16="http://schemas.microsoft.com/office/drawing/2014/main" id="{9579BC4D-0DEF-42DC-8F36-269351CE01E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26">
            <a:extLst>
              <a:ext uri="{FF2B5EF4-FFF2-40B4-BE49-F238E27FC236}">
                <a16:creationId xmlns:a16="http://schemas.microsoft.com/office/drawing/2014/main" id="{9157AC46-D969-4BFA-9304-B58BDD65B876}"/>
              </a:ext>
            </a:extLst>
          </p:cNvPr>
          <p:cNvSpPr>
            <a:spLocks noGrp="1" noChangeArrowheads="1"/>
          </p:cNvSpPr>
          <p:nvPr>
            <p:ph type="sldNum" sz="quarter" idx="12"/>
          </p:nvPr>
        </p:nvSpPr>
        <p:spPr>
          <a:ln/>
        </p:spPr>
        <p:txBody>
          <a:bodyPr/>
          <a:lstStyle>
            <a:lvl1pPr>
              <a:defRPr/>
            </a:lvl1pPr>
          </a:lstStyle>
          <a:p>
            <a:fld id="{7A433E43-1398-464E-AA73-162140F2EB33}" type="slidenum">
              <a:rPr lang="it-IT" altLang="it-IT"/>
              <a:pPr/>
              <a:t>‹N›</a:t>
            </a:fld>
            <a:endParaRPr lang="it-IT" altLang="it-IT"/>
          </a:p>
        </p:txBody>
      </p:sp>
    </p:spTree>
    <p:extLst>
      <p:ext uri="{BB962C8B-B14F-4D97-AF65-F5344CB8AC3E}">
        <p14:creationId xmlns:p14="http://schemas.microsoft.com/office/powerpoint/2010/main" val="2155333667"/>
      </p:ext>
    </p:extLst>
  </p:cSld>
  <p:clrMapOvr>
    <a:masterClrMapping/>
  </p:clrMapOvr>
  <p:transition spd="slow" advClick="0" advTm="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24">
            <a:extLst>
              <a:ext uri="{FF2B5EF4-FFF2-40B4-BE49-F238E27FC236}">
                <a16:creationId xmlns:a16="http://schemas.microsoft.com/office/drawing/2014/main" id="{40BDB9C5-069F-4089-86DB-23AF78B74C2B}"/>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25">
            <a:extLst>
              <a:ext uri="{FF2B5EF4-FFF2-40B4-BE49-F238E27FC236}">
                <a16:creationId xmlns:a16="http://schemas.microsoft.com/office/drawing/2014/main" id="{83C7B3DF-B4F4-4D48-B713-3C42BA60D2B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26">
            <a:extLst>
              <a:ext uri="{FF2B5EF4-FFF2-40B4-BE49-F238E27FC236}">
                <a16:creationId xmlns:a16="http://schemas.microsoft.com/office/drawing/2014/main" id="{62C1E66A-7D1E-49C4-981D-73F837EF6F81}"/>
              </a:ext>
            </a:extLst>
          </p:cNvPr>
          <p:cNvSpPr>
            <a:spLocks noGrp="1" noChangeArrowheads="1"/>
          </p:cNvSpPr>
          <p:nvPr>
            <p:ph type="sldNum" sz="quarter" idx="12"/>
          </p:nvPr>
        </p:nvSpPr>
        <p:spPr>
          <a:ln/>
        </p:spPr>
        <p:txBody>
          <a:bodyPr/>
          <a:lstStyle>
            <a:lvl1pPr>
              <a:defRPr/>
            </a:lvl1pPr>
          </a:lstStyle>
          <a:p>
            <a:fld id="{9CF1E2DE-A2B7-496A-9FCB-ADC6D22DFC5E}" type="slidenum">
              <a:rPr lang="it-IT" altLang="it-IT"/>
              <a:pPr/>
              <a:t>‹N›</a:t>
            </a:fld>
            <a:endParaRPr lang="it-IT" altLang="it-IT"/>
          </a:p>
        </p:txBody>
      </p:sp>
    </p:spTree>
    <p:extLst>
      <p:ext uri="{BB962C8B-B14F-4D97-AF65-F5344CB8AC3E}">
        <p14:creationId xmlns:p14="http://schemas.microsoft.com/office/powerpoint/2010/main" val="84549623"/>
      </p:ext>
    </p:extLst>
  </p:cSld>
  <p:clrMapOvr>
    <a:masterClrMapping/>
  </p:clrMapOvr>
  <p:transition spd="slow" advClick="0" advTm="0">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050E8091-1A93-4CD5-ADA0-824781890A7A}"/>
              </a:ext>
            </a:extLst>
          </p:cNvPr>
          <p:cNvGrpSpPr>
            <a:grpSpLocks/>
          </p:cNvGrpSpPr>
          <p:nvPr/>
        </p:nvGrpSpPr>
        <p:grpSpPr bwMode="auto">
          <a:xfrm>
            <a:off x="0" y="0"/>
            <a:ext cx="12192000" cy="6858000"/>
            <a:chOff x="0" y="0"/>
            <a:chExt cx="5760" cy="4320"/>
          </a:xfrm>
        </p:grpSpPr>
        <p:sp>
          <p:nvSpPr>
            <p:cNvPr id="8195" name="Freeform 3">
              <a:extLst>
                <a:ext uri="{FF2B5EF4-FFF2-40B4-BE49-F238E27FC236}">
                  <a16:creationId xmlns:a16="http://schemas.microsoft.com/office/drawing/2014/main" id="{260AFDB0-6863-434B-906D-F2151C869B28}"/>
                </a:ext>
              </a:extLst>
            </p:cNvPr>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it-IT">
                <a:latin typeface="Arial" charset="0"/>
                <a:cs typeface="+mn-cs"/>
              </a:endParaRPr>
            </a:p>
          </p:txBody>
        </p:sp>
        <p:sp>
          <p:nvSpPr>
            <p:cNvPr id="8196" name="Freeform 4">
              <a:extLst>
                <a:ext uri="{FF2B5EF4-FFF2-40B4-BE49-F238E27FC236}">
                  <a16:creationId xmlns:a16="http://schemas.microsoft.com/office/drawing/2014/main" id="{D6BBA141-C6F0-4F30-8239-717156CB2988}"/>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it-IT">
                <a:latin typeface="Arial" charset="0"/>
                <a:cs typeface="+mn-cs"/>
              </a:endParaRPr>
            </a:p>
          </p:txBody>
        </p:sp>
      </p:grpSp>
      <p:sp>
        <p:nvSpPr>
          <p:cNvPr id="8197" name="Freeform 5">
            <a:extLst>
              <a:ext uri="{FF2B5EF4-FFF2-40B4-BE49-F238E27FC236}">
                <a16:creationId xmlns:a16="http://schemas.microsoft.com/office/drawing/2014/main" id="{B4BD18D4-9164-4B2D-BB0E-CF912330ED50}"/>
              </a:ext>
            </a:extLst>
          </p:cNvPr>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it-IT">
              <a:latin typeface="Arial" charset="0"/>
              <a:cs typeface="+mn-cs"/>
            </a:endParaRPr>
          </a:p>
        </p:txBody>
      </p:sp>
      <p:grpSp>
        <p:nvGrpSpPr>
          <p:cNvPr id="1028" name="Group 6">
            <a:extLst>
              <a:ext uri="{FF2B5EF4-FFF2-40B4-BE49-F238E27FC236}">
                <a16:creationId xmlns:a16="http://schemas.microsoft.com/office/drawing/2014/main" id="{7D3BF756-8797-4964-8BF2-4DDA5307AC05}"/>
              </a:ext>
            </a:extLst>
          </p:cNvPr>
          <p:cNvGrpSpPr>
            <a:grpSpLocks/>
          </p:cNvGrpSpPr>
          <p:nvPr/>
        </p:nvGrpSpPr>
        <p:grpSpPr bwMode="auto">
          <a:xfrm>
            <a:off x="0" y="6019800"/>
            <a:ext cx="10464800" cy="857250"/>
            <a:chOff x="0" y="3792"/>
            <a:chExt cx="4944" cy="540"/>
          </a:xfrm>
        </p:grpSpPr>
        <p:sp>
          <p:nvSpPr>
            <p:cNvPr id="8199" name="Freeform 7">
              <a:extLst>
                <a:ext uri="{FF2B5EF4-FFF2-40B4-BE49-F238E27FC236}">
                  <a16:creationId xmlns:a16="http://schemas.microsoft.com/office/drawing/2014/main" id="{A12470F9-8BFC-4C66-9068-6424228994EC}"/>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it-IT">
                <a:latin typeface="Arial" charset="0"/>
                <a:cs typeface="+mn-cs"/>
              </a:endParaRPr>
            </a:p>
          </p:txBody>
        </p:sp>
        <p:grpSp>
          <p:nvGrpSpPr>
            <p:cNvPr id="1042" name="Group 8">
              <a:extLst>
                <a:ext uri="{FF2B5EF4-FFF2-40B4-BE49-F238E27FC236}">
                  <a16:creationId xmlns:a16="http://schemas.microsoft.com/office/drawing/2014/main" id="{0326392F-DBEC-402E-AF30-0C61315D72AA}"/>
                </a:ext>
              </a:extLst>
            </p:cNvPr>
            <p:cNvGrpSpPr>
              <a:grpSpLocks/>
            </p:cNvGrpSpPr>
            <p:nvPr userDrawn="1"/>
          </p:nvGrpSpPr>
          <p:grpSpPr bwMode="auto">
            <a:xfrm>
              <a:off x="2486" y="3792"/>
              <a:ext cx="2458" cy="540"/>
              <a:chOff x="2486" y="3792"/>
              <a:chExt cx="2458" cy="540"/>
            </a:xfrm>
          </p:grpSpPr>
          <p:sp>
            <p:nvSpPr>
              <p:cNvPr id="8201" name="Freeform 9">
                <a:extLst>
                  <a:ext uri="{FF2B5EF4-FFF2-40B4-BE49-F238E27FC236}">
                    <a16:creationId xmlns:a16="http://schemas.microsoft.com/office/drawing/2014/main" id="{69340380-4DAF-4644-BAAA-BBD07A45A007}"/>
                  </a:ext>
                </a:extLst>
              </p:cNvPr>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it-IT">
                  <a:latin typeface="Arial" charset="0"/>
                  <a:cs typeface="+mn-cs"/>
                </a:endParaRPr>
              </a:p>
            </p:txBody>
          </p:sp>
          <p:sp>
            <p:nvSpPr>
              <p:cNvPr id="8202" name="Freeform 10">
                <a:extLst>
                  <a:ext uri="{FF2B5EF4-FFF2-40B4-BE49-F238E27FC236}">
                    <a16:creationId xmlns:a16="http://schemas.microsoft.com/office/drawing/2014/main" id="{62684F72-DA70-4947-B697-D3A76CFBEDA3}"/>
                  </a:ext>
                </a:extLst>
              </p:cNvPr>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it-IT">
                  <a:latin typeface="Arial" charset="0"/>
                  <a:cs typeface="+mn-cs"/>
                </a:endParaRPr>
              </a:p>
            </p:txBody>
          </p:sp>
          <p:sp>
            <p:nvSpPr>
              <p:cNvPr id="8203" name="Freeform 11">
                <a:extLst>
                  <a:ext uri="{FF2B5EF4-FFF2-40B4-BE49-F238E27FC236}">
                    <a16:creationId xmlns:a16="http://schemas.microsoft.com/office/drawing/2014/main" id="{7A482C83-B794-4EDA-B741-F016F9137074}"/>
                  </a:ext>
                </a:extLst>
              </p:cNvPr>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it-IT">
                  <a:latin typeface="Arial" charset="0"/>
                  <a:cs typeface="+mn-cs"/>
                </a:endParaRPr>
              </a:p>
            </p:txBody>
          </p:sp>
          <p:sp>
            <p:nvSpPr>
              <p:cNvPr id="8204" name="Freeform 12">
                <a:extLst>
                  <a:ext uri="{FF2B5EF4-FFF2-40B4-BE49-F238E27FC236}">
                    <a16:creationId xmlns:a16="http://schemas.microsoft.com/office/drawing/2014/main" id="{108A07A4-BEEB-4446-9911-8F05CA0B22DD}"/>
                  </a:ext>
                </a:extLst>
              </p:cNvPr>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it-IT">
                  <a:latin typeface="Arial" charset="0"/>
                  <a:cs typeface="+mn-cs"/>
                </a:endParaRPr>
              </a:p>
            </p:txBody>
          </p:sp>
          <p:sp>
            <p:nvSpPr>
              <p:cNvPr id="8205" name="Freeform 13">
                <a:extLst>
                  <a:ext uri="{FF2B5EF4-FFF2-40B4-BE49-F238E27FC236}">
                    <a16:creationId xmlns:a16="http://schemas.microsoft.com/office/drawing/2014/main" id="{FB24844F-B96D-4CA8-ADA0-31D69535EB14}"/>
                  </a:ext>
                </a:extLst>
              </p:cNvPr>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it-IT">
                  <a:latin typeface="Arial" charset="0"/>
                  <a:cs typeface="+mn-cs"/>
                </a:endParaRPr>
              </a:p>
            </p:txBody>
          </p:sp>
        </p:grpSp>
        <p:sp>
          <p:nvSpPr>
            <p:cNvPr id="8206" name="Freeform 14">
              <a:extLst>
                <a:ext uri="{FF2B5EF4-FFF2-40B4-BE49-F238E27FC236}">
                  <a16:creationId xmlns:a16="http://schemas.microsoft.com/office/drawing/2014/main" id="{B7097190-8004-4AA4-BEF3-BA2AA52D85BA}"/>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it-IT">
                <a:latin typeface="Arial" charset="0"/>
                <a:cs typeface="+mn-cs"/>
              </a:endParaRPr>
            </a:p>
          </p:txBody>
        </p:sp>
      </p:grpSp>
      <p:grpSp>
        <p:nvGrpSpPr>
          <p:cNvPr id="1029" name="Group 15">
            <a:extLst>
              <a:ext uri="{FF2B5EF4-FFF2-40B4-BE49-F238E27FC236}">
                <a16:creationId xmlns:a16="http://schemas.microsoft.com/office/drawing/2014/main" id="{FF696324-C13A-4F62-AA9F-7FC708BDC4CC}"/>
              </a:ext>
            </a:extLst>
          </p:cNvPr>
          <p:cNvGrpSpPr>
            <a:grpSpLocks/>
          </p:cNvGrpSpPr>
          <p:nvPr/>
        </p:nvGrpSpPr>
        <p:grpSpPr bwMode="auto">
          <a:xfrm>
            <a:off x="836085" y="6021388"/>
            <a:ext cx="7579783" cy="849312"/>
            <a:chOff x="395" y="3793"/>
            <a:chExt cx="3581" cy="535"/>
          </a:xfrm>
        </p:grpSpPr>
        <p:sp>
          <p:nvSpPr>
            <p:cNvPr id="8208" name="Freeform 16">
              <a:extLst>
                <a:ext uri="{FF2B5EF4-FFF2-40B4-BE49-F238E27FC236}">
                  <a16:creationId xmlns:a16="http://schemas.microsoft.com/office/drawing/2014/main" id="{D8854A6F-8802-496C-8B2C-5AC54E12625D}"/>
                </a:ext>
              </a:extLst>
            </p:cNvPr>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it-IT">
                <a:latin typeface="Arial" charset="0"/>
                <a:cs typeface="+mn-cs"/>
              </a:endParaRPr>
            </a:p>
          </p:txBody>
        </p:sp>
        <p:sp>
          <p:nvSpPr>
            <p:cNvPr id="8209" name="Freeform 17">
              <a:extLst>
                <a:ext uri="{FF2B5EF4-FFF2-40B4-BE49-F238E27FC236}">
                  <a16:creationId xmlns:a16="http://schemas.microsoft.com/office/drawing/2014/main" id="{9EB6621A-6456-411F-AB84-4E0A70045D00}"/>
                </a:ext>
              </a:extLst>
            </p:cNvPr>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it-IT">
                <a:latin typeface="Arial" charset="0"/>
                <a:cs typeface="+mn-cs"/>
              </a:endParaRPr>
            </a:p>
          </p:txBody>
        </p:sp>
        <p:sp>
          <p:nvSpPr>
            <p:cNvPr id="8210" name="Freeform 18">
              <a:extLst>
                <a:ext uri="{FF2B5EF4-FFF2-40B4-BE49-F238E27FC236}">
                  <a16:creationId xmlns:a16="http://schemas.microsoft.com/office/drawing/2014/main" id="{2AB2DA85-84C9-441A-B8AF-442A8B243E5A}"/>
                </a:ext>
              </a:extLst>
            </p:cNvPr>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it-IT">
                <a:latin typeface="Arial" charset="0"/>
                <a:cs typeface="+mn-cs"/>
              </a:endParaRPr>
            </a:p>
          </p:txBody>
        </p:sp>
        <p:sp>
          <p:nvSpPr>
            <p:cNvPr id="8211" name="Freeform 19">
              <a:extLst>
                <a:ext uri="{FF2B5EF4-FFF2-40B4-BE49-F238E27FC236}">
                  <a16:creationId xmlns:a16="http://schemas.microsoft.com/office/drawing/2014/main" id="{BFF48960-B4EA-4CFA-80F1-8AADE544249B}"/>
                </a:ext>
              </a:extLst>
            </p:cNvPr>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it-IT">
                <a:latin typeface="Arial" charset="0"/>
                <a:cs typeface="+mn-cs"/>
              </a:endParaRPr>
            </a:p>
          </p:txBody>
        </p:sp>
        <p:sp>
          <p:nvSpPr>
            <p:cNvPr id="8212" name="Freeform 20">
              <a:extLst>
                <a:ext uri="{FF2B5EF4-FFF2-40B4-BE49-F238E27FC236}">
                  <a16:creationId xmlns:a16="http://schemas.microsoft.com/office/drawing/2014/main" id="{ED888A3C-9942-4E9A-B376-0D59D76F014E}"/>
                </a:ext>
              </a:extLst>
            </p:cNvPr>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it-IT">
                <a:latin typeface="Arial" charset="0"/>
                <a:cs typeface="+mn-cs"/>
              </a:endParaRPr>
            </a:p>
          </p:txBody>
        </p:sp>
        <p:sp>
          <p:nvSpPr>
            <p:cNvPr id="8213" name="Freeform 21">
              <a:extLst>
                <a:ext uri="{FF2B5EF4-FFF2-40B4-BE49-F238E27FC236}">
                  <a16:creationId xmlns:a16="http://schemas.microsoft.com/office/drawing/2014/main" id="{8F7DBA5A-5CDF-42A2-8AC8-090E415AAABB}"/>
                </a:ext>
              </a:extLst>
            </p:cNvPr>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it-IT">
                <a:latin typeface="Arial" charset="0"/>
                <a:cs typeface="+mn-cs"/>
              </a:endParaRPr>
            </a:p>
          </p:txBody>
        </p:sp>
      </p:grpSp>
      <p:sp>
        <p:nvSpPr>
          <p:cNvPr id="8214" name="Rectangle 22">
            <a:extLst>
              <a:ext uri="{FF2B5EF4-FFF2-40B4-BE49-F238E27FC236}">
                <a16:creationId xmlns:a16="http://schemas.microsoft.com/office/drawing/2014/main" id="{21CA07EA-5F42-4E09-A193-11DABF5D3991}"/>
              </a:ext>
            </a:extLst>
          </p:cNvPr>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8215" name="Rectangle 23">
            <a:extLst>
              <a:ext uri="{FF2B5EF4-FFF2-40B4-BE49-F238E27FC236}">
                <a16:creationId xmlns:a16="http://schemas.microsoft.com/office/drawing/2014/main" id="{F574AEAA-5327-412E-BC8E-1DAB3230A307}"/>
              </a:ext>
            </a:extLst>
          </p:cNvPr>
          <p:cNvSpPr>
            <a:spLocks noGrp="1" noChangeArrowheads="1"/>
          </p:cNvSpPr>
          <p:nvPr>
            <p:ph type="body" idx="1"/>
          </p:nvPr>
        </p:nvSpPr>
        <p:spPr bwMode="auto">
          <a:xfrm>
            <a:off x="609600" y="1600200"/>
            <a:ext cx="10972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8216" name="Rectangle 24">
            <a:extLst>
              <a:ext uri="{FF2B5EF4-FFF2-40B4-BE49-F238E27FC236}">
                <a16:creationId xmlns:a16="http://schemas.microsoft.com/office/drawing/2014/main" id="{470813FF-E446-4D95-8A87-9C0F0547BA25}"/>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effectLst>
                  <a:outerShdw blurRad="38100" dist="38100" dir="2700000" algn="tl">
                    <a:srgbClr val="000000"/>
                  </a:outerShdw>
                </a:effectLst>
                <a:latin typeface="Arial" charset="0"/>
                <a:cs typeface="+mn-cs"/>
              </a:defRPr>
            </a:lvl1pPr>
          </a:lstStyle>
          <a:p>
            <a:pPr>
              <a:defRPr/>
            </a:pPr>
            <a:endParaRPr lang="it-IT"/>
          </a:p>
        </p:txBody>
      </p:sp>
      <p:sp>
        <p:nvSpPr>
          <p:cNvPr id="8217" name="Rectangle 25">
            <a:extLst>
              <a:ext uri="{FF2B5EF4-FFF2-40B4-BE49-F238E27FC236}">
                <a16:creationId xmlns:a16="http://schemas.microsoft.com/office/drawing/2014/main" id="{12BD17D3-2E5D-40D4-A574-87554E540666}"/>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aseline="0">
                <a:effectLst>
                  <a:outerShdw blurRad="38100" dist="38100" dir="2700000" algn="tl">
                    <a:srgbClr val="000000"/>
                  </a:outerShdw>
                </a:effectLst>
                <a:latin typeface="Arial" charset="0"/>
                <a:cs typeface="+mn-cs"/>
              </a:defRPr>
            </a:lvl1pPr>
          </a:lstStyle>
          <a:p>
            <a:pPr>
              <a:defRPr/>
            </a:pPr>
            <a:endParaRPr lang="it-IT"/>
          </a:p>
        </p:txBody>
      </p:sp>
      <p:sp>
        <p:nvSpPr>
          <p:cNvPr id="8218" name="Rectangle 26">
            <a:extLst>
              <a:ext uri="{FF2B5EF4-FFF2-40B4-BE49-F238E27FC236}">
                <a16:creationId xmlns:a16="http://schemas.microsoft.com/office/drawing/2014/main" id="{3912BE18-9E29-4CAB-B547-ABB21DD40EA7}"/>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effectLst>
                  <a:outerShdw blurRad="38100" dist="38100" dir="2700000" algn="tl">
                    <a:srgbClr val="000000"/>
                  </a:outerShdw>
                </a:effectLst>
              </a:defRPr>
            </a:lvl1pPr>
          </a:lstStyle>
          <a:p>
            <a:fld id="{897D88ED-E3BA-4E90-8779-2F59A662D92F}" type="slidenum">
              <a:rPr lang="it-IT" altLang="it-IT"/>
              <a:pPr/>
              <a:t>‹N›</a:t>
            </a:fld>
            <a:endParaRPr lang="it-IT" altLang="it-IT"/>
          </a:p>
        </p:txBody>
      </p:sp>
    </p:spTree>
  </p:cSld>
  <p:clrMap bg1="dk2" tx1="lt1" bg2="dk1" tx2="lt2" accent1="accent1" accent2="accent2" accent3="accent3" accent4="accent4" accent5="accent5" accent6="accent6" hlink="hlink" folHlink="folHlink"/>
  <p:sldLayoutIdLst>
    <p:sldLayoutId id="2147483792"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advClick="0" advTm="0">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fill="hold" grpId="0" nodeType="withEffect">
                                  <p:stCondLst>
                                    <p:cond delay="0"/>
                                  </p:stCondLst>
                                  <p:childTnLst>
                                    <p:set>
                                      <p:cBhvr>
                                        <p:cTn id="6" dur="1" fill="hold">
                                          <p:stCondLst>
                                            <p:cond delay="0"/>
                                          </p:stCondLst>
                                        </p:cTn>
                                        <p:tgtEl>
                                          <p:spTgt spid="8214"/>
                                        </p:tgtEl>
                                        <p:attrNameLst>
                                          <p:attrName>style.visibility</p:attrName>
                                        </p:attrNameLst>
                                      </p:cBhvr>
                                      <p:to>
                                        <p:strVal val="visible"/>
                                      </p:to>
                                    </p:set>
                                    <p:anim calcmode="lin" valueType="num">
                                      <p:cBhvr>
                                        <p:cTn id="7" dur="15000" fill="hold"/>
                                        <p:tgtEl>
                                          <p:spTgt spid="8214"/>
                                        </p:tgtEl>
                                        <p:attrNameLst>
                                          <p:attrName>ppt_x</p:attrName>
                                        </p:attrNameLst>
                                      </p:cBhvr>
                                      <p:tavLst>
                                        <p:tav tm="0">
                                          <p:val>
                                            <p:strVal val="#ppt_x"/>
                                          </p:val>
                                        </p:tav>
                                        <p:tav tm="100000">
                                          <p:val>
                                            <p:strVal val="#ppt_x"/>
                                          </p:val>
                                        </p:tav>
                                      </p:tavLst>
                                    </p:anim>
                                    <p:anim calcmode="lin" valueType="num">
                                      <p:cBhvr>
                                        <p:cTn id="8" dur="15000" fill="hold"/>
                                        <p:tgtEl>
                                          <p:spTgt spid="8214"/>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8215">
                                            <p:txEl>
                                              <p:pRg st="0" end="0"/>
                                            </p:txEl>
                                          </p:spTgt>
                                        </p:tgtEl>
                                        <p:attrNameLst>
                                          <p:attrName>style.visibility</p:attrName>
                                        </p:attrNameLst>
                                      </p:cBhvr>
                                      <p:to>
                                        <p:strVal val="visible"/>
                                      </p:to>
                                    </p:set>
                                    <p:anim calcmode="lin" valueType="num">
                                      <p:cBhvr>
                                        <p:cTn id="11" dur="15000" fill="hold"/>
                                        <p:tgtEl>
                                          <p:spTgt spid="8215">
                                            <p:txEl>
                                              <p:pRg st="0" end="0"/>
                                            </p:txEl>
                                          </p:spTgt>
                                        </p:tgtEl>
                                        <p:attrNameLst>
                                          <p:attrName>ppt_x</p:attrName>
                                        </p:attrNameLst>
                                      </p:cBhvr>
                                      <p:tavLst>
                                        <p:tav tm="0">
                                          <p:val>
                                            <p:strVal val="#ppt_x"/>
                                          </p:val>
                                        </p:tav>
                                        <p:tav tm="100000">
                                          <p:val>
                                            <p:strVal val="#ppt_x"/>
                                          </p:val>
                                        </p:tav>
                                      </p:tavLst>
                                    </p:anim>
                                    <p:anim calcmode="lin" valueType="num">
                                      <p:cBhvr>
                                        <p:cTn id="12" dur="15000" fill="hold"/>
                                        <p:tgtEl>
                                          <p:spTgt spid="8215">
                                            <p:txEl>
                                              <p:pRg st="0" end="0"/>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8215">
                                            <p:txEl>
                                              <p:pRg st="1" end="1"/>
                                            </p:txEl>
                                          </p:spTgt>
                                        </p:tgtEl>
                                        <p:attrNameLst>
                                          <p:attrName>style.visibility</p:attrName>
                                        </p:attrNameLst>
                                      </p:cBhvr>
                                      <p:to>
                                        <p:strVal val="visible"/>
                                      </p:to>
                                    </p:set>
                                    <p:anim calcmode="lin" valueType="num">
                                      <p:cBhvr>
                                        <p:cTn id="15" dur="15000" fill="hold"/>
                                        <p:tgtEl>
                                          <p:spTgt spid="8215">
                                            <p:txEl>
                                              <p:pRg st="1" end="1"/>
                                            </p:txEl>
                                          </p:spTgt>
                                        </p:tgtEl>
                                        <p:attrNameLst>
                                          <p:attrName>ppt_x</p:attrName>
                                        </p:attrNameLst>
                                      </p:cBhvr>
                                      <p:tavLst>
                                        <p:tav tm="0">
                                          <p:val>
                                            <p:strVal val="#ppt_x"/>
                                          </p:val>
                                        </p:tav>
                                        <p:tav tm="100000">
                                          <p:val>
                                            <p:strVal val="#ppt_x"/>
                                          </p:val>
                                        </p:tav>
                                      </p:tavLst>
                                    </p:anim>
                                    <p:anim calcmode="lin" valueType="num">
                                      <p:cBhvr>
                                        <p:cTn id="16" dur="15000" fill="hold"/>
                                        <p:tgtEl>
                                          <p:spTgt spid="8215">
                                            <p:txEl>
                                              <p:pRg st="1" end="1"/>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8215">
                                            <p:txEl>
                                              <p:pRg st="2" end="2"/>
                                            </p:txEl>
                                          </p:spTgt>
                                        </p:tgtEl>
                                        <p:attrNameLst>
                                          <p:attrName>style.visibility</p:attrName>
                                        </p:attrNameLst>
                                      </p:cBhvr>
                                      <p:to>
                                        <p:strVal val="visible"/>
                                      </p:to>
                                    </p:set>
                                    <p:anim calcmode="lin" valueType="num">
                                      <p:cBhvr>
                                        <p:cTn id="19" dur="15000" fill="hold"/>
                                        <p:tgtEl>
                                          <p:spTgt spid="8215">
                                            <p:txEl>
                                              <p:pRg st="2" end="2"/>
                                            </p:txEl>
                                          </p:spTgt>
                                        </p:tgtEl>
                                        <p:attrNameLst>
                                          <p:attrName>ppt_x</p:attrName>
                                        </p:attrNameLst>
                                      </p:cBhvr>
                                      <p:tavLst>
                                        <p:tav tm="0">
                                          <p:val>
                                            <p:strVal val="#ppt_x"/>
                                          </p:val>
                                        </p:tav>
                                        <p:tav tm="100000">
                                          <p:val>
                                            <p:strVal val="#ppt_x"/>
                                          </p:val>
                                        </p:tav>
                                      </p:tavLst>
                                    </p:anim>
                                    <p:anim calcmode="lin" valueType="num">
                                      <p:cBhvr>
                                        <p:cTn id="20" dur="15000" fill="hold"/>
                                        <p:tgtEl>
                                          <p:spTgt spid="8215">
                                            <p:txEl>
                                              <p:pRg st="2" end="2"/>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8215">
                                            <p:txEl>
                                              <p:pRg st="3" end="3"/>
                                            </p:txEl>
                                          </p:spTgt>
                                        </p:tgtEl>
                                        <p:attrNameLst>
                                          <p:attrName>style.visibility</p:attrName>
                                        </p:attrNameLst>
                                      </p:cBhvr>
                                      <p:to>
                                        <p:strVal val="visible"/>
                                      </p:to>
                                    </p:set>
                                    <p:anim calcmode="lin" valueType="num">
                                      <p:cBhvr>
                                        <p:cTn id="23" dur="15000" fill="hold"/>
                                        <p:tgtEl>
                                          <p:spTgt spid="8215">
                                            <p:txEl>
                                              <p:pRg st="3" end="3"/>
                                            </p:txEl>
                                          </p:spTgt>
                                        </p:tgtEl>
                                        <p:attrNameLst>
                                          <p:attrName>ppt_x</p:attrName>
                                        </p:attrNameLst>
                                      </p:cBhvr>
                                      <p:tavLst>
                                        <p:tav tm="0">
                                          <p:val>
                                            <p:strVal val="#ppt_x"/>
                                          </p:val>
                                        </p:tav>
                                        <p:tav tm="100000">
                                          <p:val>
                                            <p:strVal val="#ppt_x"/>
                                          </p:val>
                                        </p:tav>
                                      </p:tavLst>
                                    </p:anim>
                                    <p:anim calcmode="lin" valueType="num">
                                      <p:cBhvr>
                                        <p:cTn id="24" dur="15000" fill="hold"/>
                                        <p:tgtEl>
                                          <p:spTgt spid="8215">
                                            <p:txEl>
                                              <p:pRg st="3" end="3"/>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8215">
                                            <p:txEl>
                                              <p:pRg st="4" end="4"/>
                                            </p:txEl>
                                          </p:spTgt>
                                        </p:tgtEl>
                                        <p:attrNameLst>
                                          <p:attrName>style.visibility</p:attrName>
                                        </p:attrNameLst>
                                      </p:cBhvr>
                                      <p:to>
                                        <p:strVal val="visible"/>
                                      </p:to>
                                    </p:set>
                                    <p:anim calcmode="lin" valueType="num">
                                      <p:cBhvr>
                                        <p:cTn id="27" dur="15000" fill="hold"/>
                                        <p:tgtEl>
                                          <p:spTgt spid="8215">
                                            <p:txEl>
                                              <p:pRg st="4" end="4"/>
                                            </p:txEl>
                                          </p:spTgt>
                                        </p:tgtEl>
                                        <p:attrNameLst>
                                          <p:attrName>ppt_x</p:attrName>
                                        </p:attrNameLst>
                                      </p:cBhvr>
                                      <p:tavLst>
                                        <p:tav tm="0">
                                          <p:val>
                                            <p:strVal val="#ppt_x"/>
                                          </p:val>
                                        </p:tav>
                                        <p:tav tm="100000">
                                          <p:val>
                                            <p:strVal val="#ppt_x"/>
                                          </p:val>
                                        </p:tav>
                                      </p:tavLst>
                                    </p:anim>
                                    <p:anim calcmode="lin" valueType="num">
                                      <p:cBhvr>
                                        <p:cTn id="28" dur="15000" fill="hold"/>
                                        <p:tgtEl>
                                          <p:spTgt spid="8215">
                                            <p:txEl>
                                              <p:pRg st="4" end="4"/>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4" grpId="0"/>
      <p:bldP spid="8215" grpId="0" build="allAtOnce">
        <p:tmplLst>
          <p:tmpl lvl="1">
            <p:tnLst>
              <p:par>
                <p:cTn presetID="28" presetClass="entr" presetSubtype="0" fill="hold" nodeType="withEffect">
                  <p:stCondLst>
                    <p:cond delay="0"/>
                  </p:stCondLst>
                  <p:childTnLst>
                    <p:set>
                      <p:cBhvr>
                        <p:cTn dur="1" fill="hold">
                          <p:stCondLst>
                            <p:cond delay="0"/>
                          </p:stCondLst>
                        </p:cTn>
                        <p:tgtEl>
                          <p:spTgt spid="8215"/>
                        </p:tgtEl>
                        <p:attrNameLst>
                          <p:attrName>style.visibility</p:attrName>
                        </p:attrNameLst>
                      </p:cBhvr>
                      <p:to>
                        <p:strVal val="visible"/>
                      </p:to>
                    </p:set>
                    <p:anim calcmode="lin" valueType="num">
                      <p:cBhvr>
                        <p:cTn dur="15000" fill="hold"/>
                        <p:tgtEl>
                          <p:spTgt spid="8215"/>
                        </p:tgtEl>
                        <p:attrNameLst>
                          <p:attrName>ppt_x</p:attrName>
                        </p:attrNameLst>
                      </p:cBhvr>
                      <p:tavLst>
                        <p:tav tm="0">
                          <p:val>
                            <p:strVal val="#ppt_x"/>
                          </p:val>
                        </p:tav>
                        <p:tav tm="100000">
                          <p:val>
                            <p:strVal val="#ppt_x"/>
                          </p:val>
                        </p:tav>
                      </p:tavLst>
                    </p:anim>
                    <p:anim calcmode="lin" valueType="num">
                      <p:cBhvr>
                        <p:cTn dur="15000" fill="hold"/>
                        <p:tgtEl>
                          <p:spTgt spid="8215"/>
                        </p:tgtEl>
                        <p:attrNameLst>
                          <p:attrName>ppt_y</p:attrName>
                        </p:attrNameLst>
                      </p:cBhvr>
                      <p:tavLst>
                        <p:tav tm="0">
                          <p:val>
                            <p:strVal val="#ppt_y+1"/>
                          </p:val>
                        </p:tav>
                        <p:tav tm="100000">
                          <p:val>
                            <p:strVal val="#ppt_y-1"/>
                          </p:val>
                        </p:tav>
                      </p:tavLst>
                    </p:anim>
                  </p:childTnLst>
                </p:cTn>
              </p:par>
            </p:tnLst>
          </p:tmpl>
          <p:tmpl lvl="2">
            <p:tnLst>
              <p:par>
                <p:cTn presetID="28" presetClass="entr" presetSubtype="0" fill="hold" nodeType="withEffect">
                  <p:stCondLst>
                    <p:cond delay="0"/>
                  </p:stCondLst>
                  <p:childTnLst>
                    <p:set>
                      <p:cBhvr>
                        <p:cTn dur="1" fill="hold">
                          <p:stCondLst>
                            <p:cond delay="0"/>
                          </p:stCondLst>
                        </p:cTn>
                        <p:tgtEl>
                          <p:spTgt spid="8215"/>
                        </p:tgtEl>
                        <p:attrNameLst>
                          <p:attrName>style.visibility</p:attrName>
                        </p:attrNameLst>
                      </p:cBhvr>
                      <p:to>
                        <p:strVal val="visible"/>
                      </p:to>
                    </p:set>
                    <p:anim calcmode="lin" valueType="num">
                      <p:cBhvr>
                        <p:cTn dur="15000" fill="hold"/>
                        <p:tgtEl>
                          <p:spTgt spid="8215"/>
                        </p:tgtEl>
                        <p:attrNameLst>
                          <p:attrName>ppt_x</p:attrName>
                        </p:attrNameLst>
                      </p:cBhvr>
                      <p:tavLst>
                        <p:tav tm="0">
                          <p:val>
                            <p:strVal val="#ppt_x"/>
                          </p:val>
                        </p:tav>
                        <p:tav tm="100000">
                          <p:val>
                            <p:strVal val="#ppt_x"/>
                          </p:val>
                        </p:tav>
                      </p:tavLst>
                    </p:anim>
                    <p:anim calcmode="lin" valueType="num">
                      <p:cBhvr>
                        <p:cTn dur="15000" fill="hold"/>
                        <p:tgtEl>
                          <p:spTgt spid="8215"/>
                        </p:tgtEl>
                        <p:attrNameLst>
                          <p:attrName>ppt_y</p:attrName>
                        </p:attrNameLst>
                      </p:cBhvr>
                      <p:tavLst>
                        <p:tav tm="0">
                          <p:val>
                            <p:strVal val="#ppt_y+1"/>
                          </p:val>
                        </p:tav>
                        <p:tav tm="100000">
                          <p:val>
                            <p:strVal val="#ppt_y-1"/>
                          </p:val>
                        </p:tav>
                      </p:tavLst>
                    </p:anim>
                  </p:childTnLst>
                </p:cTn>
              </p:par>
            </p:tnLst>
          </p:tmpl>
          <p:tmpl lvl="3">
            <p:tnLst>
              <p:par>
                <p:cTn presetID="28" presetClass="entr" presetSubtype="0" fill="hold" nodeType="withEffect">
                  <p:stCondLst>
                    <p:cond delay="0"/>
                  </p:stCondLst>
                  <p:childTnLst>
                    <p:set>
                      <p:cBhvr>
                        <p:cTn dur="1" fill="hold">
                          <p:stCondLst>
                            <p:cond delay="0"/>
                          </p:stCondLst>
                        </p:cTn>
                        <p:tgtEl>
                          <p:spTgt spid="8215"/>
                        </p:tgtEl>
                        <p:attrNameLst>
                          <p:attrName>style.visibility</p:attrName>
                        </p:attrNameLst>
                      </p:cBhvr>
                      <p:to>
                        <p:strVal val="visible"/>
                      </p:to>
                    </p:set>
                    <p:anim calcmode="lin" valueType="num">
                      <p:cBhvr>
                        <p:cTn dur="15000" fill="hold"/>
                        <p:tgtEl>
                          <p:spTgt spid="8215"/>
                        </p:tgtEl>
                        <p:attrNameLst>
                          <p:attrName>ppt_x</p:attrName>
                        </p:attrNameLst>
                      </p:cBhvr>
                      <p:tavLst>
                        <p:tav tm="0">
                          <p:val>
                            <p:strVal val="#ppt_x"/>
                          </p:val>
                        </p:tav>
                        <p:tav tm="100000">
                          <p:val>
                            <p:strVal val="#ppt_x"/>
                          </p:val>
                        </p:tav>
                      </p:tavLst>
                    </p:anim>
                    <p:anim calcmode="lin" valueType="num">
                      <p:cBhvr>
                        <p:cTn dur="15000" fill="hold"/>
                        <p:tgtEl>
                          <p:spTgt spid="8215"/>
                        </p:tgtEl>
                        <p:attrNameLst>
                          <p:attrName>ppt_y</p:attrName>
                        </p:attrNameLst>
                      </p:cBhvr>
                      <p:tavLst>
                        <p:tav tm="0">
                          <p:val>
                            <p:strVal val="#ppt_y+1"/>
                          </p:val>
                        </p:tav>
                        <p:tav tm="100000">
                          <p:val>
                            <p:strVal val="#ppt_y-1"/>
                          </p:val>
                        </p:tav>
                      </p:tavLst>
                    </p:anim>
                  </p:childTnLst>
                </p:cTn>
              </p:par>
            </p:tnLst>
          </p:tmpl>
          <p:tmpl lvl="4">
            <p:tnLst>
              <p:par>
                <p:cTn presetID="28" presetClass="entr" presetSubtype="0" fill="hold" nodeType="withEffect">
                  <p:stCondLst>
                    <p:cond delay="0"/>
                  </p:stCondLst>
                  <p:childTnLst>
                    <p:set>
                      <p:cBhvr>
                        <p:cTn dur="1" fill="hold">
                          <p:stCondLst>
                            <p:cond delay="0"/>
                          </p:stCondLst>
                        </p:cTn>
                        <p:tgtEl>
                          <p:spTgt spid="8215"/>
                        </p:tgtEl>
                        <p:attrNameLst>
                          <p:attrName>style.visibility</p:attrName>
                        </p:attrNameLst>
                      </p:cBhvr>
                      <p:to>
                        <p:strVal val="visible"/>
                      </p:to>
                    </p:set>
                    <p:anim calcmode="lin" valueType="num">
                      <p:cBhvr>
                        <p:cTn dur="15000" fill="hold"/>
                        <p:tgtEl>
                          <p:spTgt spid="8215"/>
                        </p:tgtEl>
                        <p:attrNameLst>
                          <p:attrName>ppt_x</p:attrName>
                        </p:attrNameLst>
                      </p:cBhvr>
                      <p:tavLst>
                        <p:tav tm="0">
                          <p:val>
                            <p:strVal val="#ppt_x"/>
                          </p:val>
                        </p:tav>
                        <p:tav tm="100000">
                          <p:val>
                            <p:strVal val="#ppt_x"/>
                          </p:val>
                        </p:tav>
                      </p:tavLst>
                    </p:anim>
                    <p:anim calcmode="lin" valueType="num">
                      <p:cBhvr>
                        <p:cTn dur="15000" fill="hold"/>
                        <p:tgtEl>
                          <p:spTgt spid="8215"/>
                        </p:tgtEl>
                        <p:attrNameLst>
                          <p:attrName>ppt_y</p:attrName>
                        </p:attrNameLst>
                      </p:cBhvr>
                      <p:tavLst>
                        <p:tav tm="0">
                          <p:val>
                            <p:strVal val="#ppt_y+1"/>
                          </p:val>
                        </p:tav>
                        <p:tav tm="100000">
                          <p:val>
                            <p:strVal val="#ppt_y-1"/>
                          </p:val>
                        </p:tav>
                      </p:tavLst>
                    </p:anim>
                  </p:childTnLst>
                </p:cTn>
              </p:par>
            </p:tnLst>
          </p:tmpl>
          <p:tmpl lvl="5">
            <p:tnLst>
              <p:par>
                <p:cTn presetID="28" presetClass="entr" presetSubtype="0" fill="hold" nodeType="withEffect">
                  <p:stCondLst>
                    <p:cond delay="0"/>
                  </p:stCondLst>
                  <p:childTnLst>
                    <p:set>
                      <p:cBhvr>
                        <p:cTn dur="1" fill="hold">
                          <p:stCondLst>
                            <p:cond delay="0"/>
                          </p:stCondLst>
                        </p:cTn>
                        <p:tgtEl>
                          <p:spTgt spid="8215"/>
                        </p:tgtEl>
                        <p:attrNameLst>
                          <p:attrName>style.visibility</p:attrName>
                        </p:attrNameLst>
                      </p:cBhvr>
                      <p:to>
                        <p:strVal val="visible"/>
                      </p:to>
                    </p:set>
                    <p:anim calcmode="lin" valueType="num">
                      <p:cBhvr>
                        <p:cTn dur="15000" fill="hold"/>
                        <p:tgtEl>
                          <p:spTgt spid="8215"/>
                        </p:tgtEl>
                        <p:attrNameLst>
                          <p:attrName>ppt_x</p:attrName>
                        </p:attrNameLst>
                      </p:cBhvr>
                      <p:tavLst>
                        <p:tav tm="0">
                          <p:val>
                            <p:strVal val="#ppt_x"/>
                          </p:val>
                        </p:tav>
                        <p:tav tm="100000">
                          <p:val>
                            <p:strVal val="#ppt_x"/>
                          </p:val>
                        </p:tav>
                      </p:tavLst>
                    </p:anim>
                    <p:anim calcmode="lin" valueType="num">
                      <p:cBhvr>
                        <p:cTn dur="15000" fill="hold"/>
                        <p:tgtEl>
                          <p:spTgt spid="8215"/>
                        </p:tgtEl>
                        <p:attrNameLst>
                          <p:attrName>ppt_y</p:attrName>
                        </p:attrNameLst>
                      </p:cBhvr>
                      <p:tavLst>
                        <p:tav tm="0">
                          <p:val>
                            <p:strVal val="#ppt_y+1"/>
                          </p:val>
                        </p:tav>
                        <p:tav tm="100000">
                          <p:val>
                            <p:strVal val="#ppt_y-1"/>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xml"/><Relationship Id="rId7" Type="http://schemas.openxmlformats.org/officeDocument/2006/relationships/image" Target="../media/image3.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letteraperta.it/" TargetMode="External"/><Relationship Id="rId5" Type="http://schemas.openxmlformats.org/officeDocument/2006/relationships/hyperlink" Target="https://www.letteraperta.it/2017/04/allascolto-di-dio/" TargetMode="Externa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E4EFB36-9DEB-4352-8CA7-64A324D4DF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90" y="-523258"/>
            <a:ext cx="12306690" cy="7831531"/>
          </a:xfrm>
          <a:prstGeom prst="rect">
            <a:avLst/>
          </a:prstGeom>
        </p:spPr>
      </p:pic>
      <p:pic>
        <p:nvPicPr>
          <p:cNvPr id="8" name="Filtrato multiple pass_Dieci-comandamenti.wav">
            <a:hlinkClick r:id="" action="ppaction://media"/>
            <a:extLst>
              <a:ext uri="{FF2B5EF4-FFF2-40B4-BE49-F238E27FC236}">
                <a16:creationId xmlns:a16="http://schemas.microsoft.com/office/drawing/2014/main" id="{16C62EF2-372F-4C46-B643-841795151630}"/>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3665539" y="2573339"/>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descr="16_Bibbia muro+.jpg">
            <a:extLst>
              <a:ext uri="{FF2B5EF4-FFF2-40B4-BE49-F238E27FC236}">
                <a16:creationId xmlns:a16="http://schemas.microsoft.com/office/drawing/2014/main" id="{05653A9C-9032-415A-8EB8-D6A1EF38AA5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58131" y="2425758"/>
            <a:ext cx="3376730" cy="340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a:extLst>
              <a:ext uri="{FF2B5EF4-FFF2-40B4-BE49-F238E27FC236}">
                <a16:creationId xmlns:a16="http://schemas.microsoft.com/office/drawing/2014/main" id="{6EAA1645-9BC9-4CBB-9384-531E107F0AF2}"/>
              </a:ext>
            </a:extLst>
          </p:cNvPr>
          <p:cNvSpPr>
            <a:spLocks noGrp="1" noChangeArrowheads="1"/>
          </p:cNvSpPr>
          <p:nvPr>
            <p:ph type="ctrTitle"/>
          </p:nvPr>
        </p:nvSpPr>
        <p:spPr>
          <a:xfrm>
            <a:off x="2035968" y="498419"/>
            <a:ext cx="8120063" cy="1736725"/>
          </a:xfrm>
          <a:ln>
            <a:noFill/>
          </a:ln>
        </p:spPr>
        <p:txBody>
          <a:bodyPr/>
          <a:lstStyle/>
          <a:p>
            <a:pPr eaLnBrk="1" hangingPunct="1">
              <a:defRPr/>
            </a:pPr>
            <a:r>
              <a:rPr lang="it-IT" sz="6600" dirty="0">
                <a:solidFill>
                  <a:srgbClr val="FFC000"/>
                </a:solidFill>
                <a:latin typeface="Bahnschrift SemiBold" panose="020B0502040204020203" pitchFamily="34" charset="0"/>
              </a:rPr>
              <a:t> I DIECI</a:t>
            </a:r>
            <a:br>
              <a:rPr lang="it-IT" sz="6600" dirty="0">
                <a:solidFill>
                  <a:srgbClr val="FFC000"/>
                </a:solidFill>
                <a:latin typeface="Bahnschrift SemiBold" panose="020B0502040204020203" pitchFamily="34" charset="0"/>
              </a:rPr>
            </a:br>
            <a:r>
              <a:rPr lang="it-IT" sz="6600" dirty="0">
                <a:solidFill>
                  <a:srgbClr val="FFC000"/>
                </a:solidFill>
                <a:latin typeface="Bahnschrift SemiBold" panose="020B0502040204020203" pitchFamily="34" charset="0"/>
              </a:rPr>
              <a:t>COMANDAMENTI</a:t>
            </a:r>
          </a:p>
        </p:txBody>
      </p:sp>
      <p:pic>
        <p:nvPicPr>
          <p:cNvPr id="6" name="Immagine 5" descr="Bible_Illu_096.jpg">
            <a:extLst>
              <a:ext uri="{FF2B5EF4-FFF2-40B4-BE49-F238E27FC236}">
                <a16:creationId xmlns:a16="http://schemas.microsoft.com/office/drawing/2014/main" id="{CBDB50E2-49AA-40D4-85A5-0FD6DD37372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79026" y="2425758"/>
            <a:ext cx="2559944" cy="340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Visigalli_Lettura_10_Comandamenti.wav">
            <a:hlinkClick r:id="" action="ppaction://media"/>
            <a:extLst>
              <a:ext uri="{FF2B5EF4-FFF2-40B4-BE49-F238E27FC236}">
                <a16:creationId xmlns:a16="http://schemas.microsoft.com/office/drawing/2014/main" id="{C8F5552E-B6D8-4058-AA20-85FF05386073}"/>
              </a:ext>
            </a:extLst>
          </p:cNvPr>
          <p:cNvPicPr>
            <a:picLocks noRot="1"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87601" y="3806966"/>
            <a:ext cx="113347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0CCDC0BC-6621-4A32-B698-8156CBED9E0D}"/>
              </a:ext>
            </a:extLst>
          </p:cNvPr>
          <p:cNvSpPr txBox="1"/>
          <p:nvPr/>
        </p:nvSpPr>
        <p:spPr>
          <a:xfrm>
            <a:off x="5073282" y="5004201"/>
            <a:ext cx="3071117" cy="830997"/>
          </a:xfrm>
          <a:prstGeom prst="rect">
            <a:avLst/>
          </a:prstGeom>
          <a:noFill/>
        </p:spPr>
        <p:txBody>
          <a:bodyPr wrap="square" rtlCol="0">
            <a:spAutoFit/>
          </a:bodyPr>
          <a:lstStyle/>
          <a:p>
            <a:r>
              <a:rPr lang="it-IT" sz="2400" b="1" dirty="0">
                <a:solidFill>
                  <a:schemeClr val="bg2"/>
                </a:solidFill>
                <a:latin typeface="Cambria" panose="02040503050406030204" pitchFamily="18" charset="0"/>
                <a:ea typeface="Cambria" panose="02040503050406030204" pitchFamily="18" charset="0"/>
              </a:rPr>
              <a:t>                  LEGGE </a:t>
            </a:r>
          </a:p>
          <a:p>
            <a:r>
              <a:rPr lang="it-IT" sz="2400" b="1" dirty="0">
                <a:solidFill>
                  <a:schemeClr val="bg2"/>
                </a:solidFill>
                <a:latin typeface="Cambria" panose="02040503050406030204" pitchFamily="18" charset="0"/>
                <a:ea typeface="Cambria" panose="02040503050406030204" pitchFamily="18" charset="0"/>
              </a:rPr>
              <a:t>                  DOMENICO </a:t>
            </a:r>
          </a:p>
          <a:p>
            <a:r>
              <a:rPr lang="it-IT" sz="2400" b="1" dirty="0">
                <a:solidFill>
                  <a:schemeClr val="bg2"/>
                </a:solidFill>
                <a:latin typeface="Cambria" panose="02040503050406030204" pitchFamily="18" charset="0"/>
                <a:ea typeface="Cambria" panose="02040503050406030204" pitchFamily="18" charset="0"/>
              </a:rPr>
              <a:t>                  VISIGALLI</a:t>
            </a:r>
          </a:p>
        </p:txBody>
      </p:sp>
      <p:sp>
        <p:nvSpPr>
          <p:cNvPr id="12" name="CasellaDiTesto 11">
            <a:extLst>
              <a:ext uri="{FF2B5EF4-FFF2-40B4-BE49-F238E27FC236}">
                <a16:creationId xmlns:a16="http://schemas.microsoft.com/office/drawing/2014/main" id="{37346526-ED10-448E-A080-16E7226841A3}"/>
              </a:ext>
            </a:extLst>
          </p:cNvPr>
          <p:cNvSpPr txBox="1"/>
          <p:nvPr/>
        </p:nvSpPr>
        <p:spPr>
          <a:xfrm>
            <a:off x="3095392" y="2272818"/>
            <a:ext cx="2943263" cy="461665"/>
          </a:xfrm>
          <a:prstGeom prst="rect">
            <a:avLst/>
          </a:prstGeom>
          <a:noFill/>
        </p:spPr>
        <p:txBody>
          <a:bodyPr wrap="square" rtlCol="0">
            <a:spAutoFit/>
          </a:bodyPr>
          <a:lstStyle/>
          <a:p>
            <a:r>
              <a:rPr lang="it-IT" sz="3600" dirty="0">
                <a:solidFill>
                  <a:schemeClr val="bg2"/>
                </a:solidFill>
                <a:latin typeface="Cambria" panose="02040503050406030204" pitchFamily="18" charset="0"/>
                <a:ea typeface="Cambria" panose="02040503050406030204" pitchFamily="18" charset="0"/>
              </a:rPr>
              <a:t>ESODO 20:1-17</a:t>
            </a:r>
          </a:p>
        </p:txBody>
      </p:sp>
      <p:sp>
        <p:nvSpPr>
          <p:cNvPr id="10" name="CasellaDiTesto 9">
            <a:extLst>
              <a:ext uri="{FF2B5EF4-FFF2-40B4-BE49-F238E27FC236}">
                <a16:creationId xmlns:a16="http://schemas.microsoft.com/office/drawing/2014/main" id="{781B2526-0CF2-41CE-BA71-E4D63DC88EEE}"/>
              </a:ext>
            </a:extLst>
          </p:cNvPr>
          <p:cNvSpPr txBox="1"/>
          <p:nvPr/>
        </p:nvSpPr>
        <p:spPr>
          <a:xfrm>
            <a:off x="2358131" y="5904886"/>
            <a:ext cx="8640960" cy="666849"/>
          </a:xfrm>
          <a:prstGeom prst="rect">
            <a:avLst/>
          </a:prstGeom>
          <a:noFill/>
        </p:spPr>
        <p:txBody>
          <a:bodyPr wrap="square" rtlCol="0">
            <a:spAutoFit/>
          </a:bodyPr>
          <a:lstStyle/>
          <a:p>
            <a:r>
              <a:rPr lang="it-IT" sz="2800" b="1" dirty="0">
                <a:solidFill>
                  <a:schemeClr val="bg2"/>
                </a:solidFill>
                <a:latin typeface="Cambria" panose="02040503050406030204" pitchFamily="18" charset="0"/>
                <a:ea typeface="Cambria" panose="02040503050406030204" pitchFamily="18" charset="0"/>
              </a:rPr>
              <a:t>Attenzione: Non usare la rotellina del mouse durante la proiezione. </a:t>
            </a:r>
          </a:p>
          <a:p>
            <a:r>
              <a:rPr lang="it-IT" sz="2800" b="1" dirty="0">
                <a:solidFill>
                  <a:schemeClr val="bg2"/>
                </a:solidFill>
                <a:latin typeface="Cambria" panose="02040503050406030204" pitchFamily="18" charset="0"/>
                <a:ea typeface="Cambria" panose="02040503050406030204" pitchFamily="18" charset="0"/>
              </a:rPr>
              <a:t>Tutto scorre in automatico.</a:t>
            </a:r>
          </a:p>
        </p:txBody>
      </p:sp>
    </p:spTree>
  </p:cSld>
  <p:clrMapOvr>
    <a:masterClrMapping/>
  </p:clrMapOvr>
  <p:transition spd="slow" advClick="0" advTm="36727">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par>
                                <p:cTn id="12" presetID="1" presetClass="mediacall" presetSubtype="0" fill="hold" nodeType="withEffect">
                                  <p:stCondLst>
                                    <p:cond delay="1500"/>
                                  </p:stCondLst>
                                  <p:childTnLst>
                                    <p:cmd type="call" cmd="playFrom(0.0)">
                                      <p:cBhvr>
                                        <p:cTn id="13" dur="1" fill="hold"/>
                                        <p:tgtEl>
                                          <p:spTgt spid="8"/>
                                        </p:tgtEl>
                                      </p:cBhvr>
                                    </p:cmd>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0" showWhenStopped="0">
                <p:cTn id="18"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050" grpId="0" animBg="1"/>
    </p:bldLst>
  </p:timing>
  <p:extLst mod="1">
    <p:ext uri="{E180D4A7-C9FB-4DFB-919C-405C955672EB}">
      <p14:showEvtLst xmlns:p14="http://schemas.microsoft.com/office/powerpoint/2010/main">
        <p14:playEvt time="786" objId="8"/>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BB0ADB03-8F84-4449-A56D-3435DF12F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90" y="-486766"/>
            <a:ext cx="12306690" cy="7831531"/>
          </a:xfrm>
          <a:prstGeom prst="rect">
            <a:avLst/>
          </a:prstGeom>
        </p:spPr>
      </p:pic>
      <p:pic>
        <p:nvPicPr>
          <p:cNvPr id="6" name="Immagine 5" descr="Bible_Illu_096.jpg">
            <a:extLst>
              <a:ext uri="{FF2B5EF4-FFF2-40B4-BE49-F238E27FC236}">
                <a16:creationId xmlns:a16="http://schemas.microsoft.com/office/drawing/2014/main" id="{A866C456-F419-49C1-9E77-36E559C55FF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3658" y="930993"/>
            <a:ext cx="2517406" cy="33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a:extLst>
              <a:ext uri="{FF2B5EF4-FFF2-40B4-BE49-F238E27FC236}">
                <a16:creationId xmlns:a16="http://schemas.microsoft.com/office/drawing/2014/main" id="{716F1C82-6855-4A23-B822-B34D48016EBF}"/>
              </a:ext>
            </a:extLst>
          </p:cNvPr>
          <p:cNvSpPr txBox="1">
            <a:spLocks noChangeArrowheads="1"/>
          </p:cNvSpPr>
          <p:nvPr/>
        </p:nvSpPr>
        <p:spPr bwMode="auto">
          <a:xfrm>
            <a:off x="4025770" y="930993"/>
            <a:ext cx="6628877" cy="1692771"/>
          </a:xfrm>
          <a:prstGeom prst="rect">
            <a:avLst/>
          </a:prstGeom>
          <a:solidFill>
            <a:srgbClr val="F6DFB0"/>
          </a:solidFill>
          <a:ln w="9525">
            <a:noFill/>
            <a:miter lim="800000"/>
            <a:headEnd/>
            <a:tailEnd/>
          </a:ln>
        </p:spPr>
        <p:txBody>
          <a:bodyPr wrap="square" numCol="1">
            <a:spAutoFit/>
          </a:bodyPr>
          <a:lstStyle/>
          <a:p>
            <a:pPr algn="ctr">
              <a:defRPr/>
            </a:pPr>
            <a:r>
              <a:rPr lang="it-IT" sz="2000" b="1" baseline="0" dirty="0">
                <a:solidFill>
                  <a:srgbClr val="0000CC"/>
                </a:solidFill>
                <a:latin typeface="Cambria" pitchFamily="18" charset="0"/>
                <a:cs typeface="+mn-cs"/>
              </a:rPr>
              <a:t>Consigliamo l’ascolto dell’intero Seminario biblico</a:t>
            </a:r>
          </a:p>
          <a:p>
            <a:pPr algn="ctr">
              <a:defRPr/>
            </a:pPr>
            <a:r>
              <a:rPr lang="it-IT" sz="2000" b="1" baseline="0" dirty="0">
                <a:solidFill>
                  <a:srgbClr val="0000CC"/>
                </a:solidFill>
                <a:latin typeface="Cambria" pitchFamily="18" charset="0"/>
                <a:cs typeface="+mn-cs"/>
              </a:rPr>
              <a:t>ALL’ASCOLTO DI DIO proposto dal pastore D. Visigalli. </a:t>
            </a:r>
          </a:p>
          <a:p>
            <a:pPr algn="ctr">
              <a:defRPr/>
            </a:pPr>
            <a:r>
              <a:rPr lang="it-IT" sz="2000" b="1" baseline="0" dirty="0">
                <a:solidFill>
                  <a:srgbClr val="0000CC"/>
                </a:solidFill>
                <a:latin typeface="Cambria" pitchFamily="18" charset="0"/>
                <a:cs typeface="+mn-cs"/>
              </a:rPr>
              <a:t>Lo studio sistematico della Bibbia in 36 puntate </a:t>
            </a:r>
          </a:p>
          <a:p>
            <a:pPr algn="ctr">
              <a:defRPr/>
            </a:pPr>
            <a:r>
              <a:rPr lang="it-IT" sz="2000" b="1" baseline="0" dirty="0">
                <a:solidFill>
                  <a:srgbClr val="0000CC"/>
                </a:solidFill>
                <a:latin typeface="Cambria" pitchFamily="18" charset="0"/>
                <a:cs typeface="+mn-cs"/>
              </a:rPr>
              <a:t>esposto con competenza e comprensibile a tutti. </a:t>
            </a:r>
          </a:p>
          <a:p>
            <a:pPr algn="ctr">
              <a:defRPr/>
            </a:pPr>
            <a:r>
              <a:rPr lang="it-IT" sz="2000" b="1" baseline="0" dirty="0">
                <a:solidFill>
                  <a:srgbClr val="0000CC"/>
                </a:solidFill>
                <a:latin typeface="Cambria" pitchFamily="18" charset="0"/>
                <a:cs typeface="+mn-cs"/>
              </a:rPr>
              <a:t>Per ulteriori dettagli collegati:</a:t>
            </a:r>
            <a:r>
              <a:rPr lang="it-IT" sz="2400" b="1" baseline="0" dirty="0">
                <a:solidFill>
                  <a:srgbClr val="0000CC"/>
                </a:solidFill>
                <a:latin typeface="Cambria" pitchFamily="18" charset="0"/>
                <a:cs typeface="+mn-cs"/>
              </a:rPr>
              <a:t> </a:t>
            </a:r>
            <a:r>
              <a:rPr lang="it-IT" sz="2400" b="1" baseline="0" dirty="0">
                <a:solidFill>
                  <a:srgbClr val="C00000"/>
                </a:solidFill>
                <a:highlight>
                  <a:srgbClr val="0000FF"/>
                </a:highlight>
                <a:latin typeface="Cambria" pitchFamily="18" charset="0"/>
                <a:cs typeface="+mn-cs"/>
                <a:hlinkClick r:id="rId5" tooltip="All'ascolto di Dio"/>
              </a:rPr>
              <a:t>qui</a:t>
            </a:r>
            <a:r>
              <a:rPr lang="it-IT" sz="2400" b="1" baseline="0" dirty="0">
                <a:solidFill>
                  <a:srgbClr val="C00000"/>
                </a:solidFill>
                <a:latin typeface="Cambria" pitchFamily="18" charset="0"/>
                <a:cs typeface="+mn-cs"/>
              </a:rPr>
              <a:t> </a:t>
            </a:r>
            <a:r>
              <a:rPr lang="it-IT" sz="2400" b="1" baseline="0" dirty="0">
                <a:solidFill>
                  <a:schemeClr val="bg1"/>
                </a:solidFill>
                <a:latin typeface="Cambria" pitchFamily="18" charset="0"/>
                <a:cs typeface="+mn-cs"/>
              </a:rPr>
              <a:t> </a:t>
            </a:r>
            <a:r>
              <a:rPr lang="it-IT" sz="2000" b="1" baseline="0" dirty="0">
                <a:solidFill>
                  <a:schemeClr val="bg1"/>
                </a:solidFill>
                <a:latin typeface="Cambria" pitchFamily="18" charset="0"/>
                <a:cs typeface="+mn-cs"/>
              </a:rPr>
              <a:t>                          </a:t>
            </a:r>
          </a:p>
        </p:txBody>
      </p:sp>
      <p:sp useBgFill="1">
        <p:nvSpPr>
          <p:cNvPr id="12291" name="Text Box 6">
            <a:extLst>
              <a:ext uri="{FF2B5EF4-FFF2-40B4-BE49-F238E27FC236}">
                <a16:creationId xmlns:a16="http://schemas.microsoft.com/office/drawing/2014/main" id="{C17B80E0-3092-4FF3-BF79-6FF70F875298}"/>
              </a:ext>
            </a:extLst>
          </p:cNvPr>
          <p:cNvSpPr txBox="1">
            <a:spLocks noChangeArrowheads="1"/>
          </p:cNvSpPr>
          <p:nvPr/>
        </p:nvSpPr>
        <p:spPr bwMode="auto">
          <a:xfrm>
            <a:off x="1553658" y="4331557"/>
            <a:ext cx="2517406" cy="646331"/>
          </a:xfrm>
          <a:prstGeom prst="rect">
            <a:avLst/>
          </a:prstGeom>
          <a:ln>
            <a:noFill/>
          </a:ln>
          <a:extLst/>
        </p:spPr>
        <p:txBody>
          <a:bodyPr wrap="square">
            <a:spAutoFit/>
          </a:bodyPr>
          <a:lstStyle>
            <a:lvl1pPr eaLnBrk="0" hangingPunct="0">
              <a:defRPr baseline="-25000">
                <a:solidFill>
                  <a:schemeClr val="tx1"/>
                </a:solidFill>
                <a:latin typeface="Arial" panose="020B0604020202020204" pitchFamily="34" charset="0"/>
                <a:cs typeface="Arial" panose="020B0604020202020204" pitchFamily="34" charset="0"/>
              </a:defRPr>
            </a:lvl1pPr>
            <a:lvl2pPr marL="742950" indent="-285750" eaLnBrk="0" hangingPunct="0">
              <a:defRPr baseline="-25000">
                <a:solidFill>
                  <a:schemeClr val="tx1"/>
                </a:solidFill>
                <a:latin typeface="Arial" panose="020B0604020202020204" pitchFamily="34" charset="0"/>
                <a:cs typeface="Arial" panose="020B0604020202020204" pitchFamily="34" charset="0"/>
              </a:defRPr>
            </a:lvl2pPr>
            <a:lvl3pPr marL="1143000" indent="-228600" eaLnBrk="0" hangingPunct="0">
              <a:defRPr baseline="-25000">
                <a:solidFill>
                  <a:schemeClr val="tx1"/>
                </a:solidFill>
                <a:latin typeface="Arial" panose="020B0604020202020204" pitchFamily="34" charset="0"/>
                <a:cs typeface="Arial" panose="020B0604020202020204" pitchFamily="34" charset="0"/>
              </a:defRPr>
            </a:lvl3pPr>
            <a:lvl4pPr marL="1600200" indent="-228600" eaLnBrk="0" hangingPunct="0">
              <a:defRPr baseline="-25000">
                <a:solidFill>
                  <a:schemeClr val="tx1"/>
                </a:solidFill>
                <a:latin typeface="Arial" panose="020B0604020202020204" pitchFamily="34" charset="0"/>
                <a:cs typeface="Arial" panose="020B0604020202020204" pitchFamily="34" charset="0"/>
              </a:defRPr>
            </a:lvl4pPr>
            <a:lvl5pPr marL="2057400" indent="-228600" eaLnBrk="0" hangingPunct="0">
              <a:defRPr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9pPr>
          </a:lstStyle>
          <a:p>
            <a:pPr algn="ctr" eaLnBrk="1" hangingPunct="1"/>
            <a:r>
              <a:rPr lang="it-IT" b="1" baseline="0" dirty="0">
                <a:latin typeface="Cambria" pitchFamily="18" charset="0"/>
              </a:rPr>
              <a:t>luisetti46@gmail.com</a:t>
            </a:r>
            <a:endParaRPr lang="it-IT" b="1" baseline="0" dirty="0">
              <a:latin typeface="Cambria" pitchFamily="18" charset="0"/>
              <a:hlinkClick r:id="rId6"/>
            </a:endParaRPr>
          </a:p>
          <a:p>
            <a:pPr algn="ctr" eaLnBrk="1" hangingPunct="1"/>
            <a:r>
              <a:rPr lang="it-IT" b="1" baseline="0" dirty="0">
                <a:solidFill>
                  <a:srgbClr val="C00000"/>
                </a:solidFill>
                <a:latin typeface="Cambria" pitchFamily="18" charset="0"/>
                <a:hlinkClick r:id="rId6"/>
              </a:rPr>
              <a:t>www.letteraperta</a:t>
            </a:r>
            <a:r>
              <a:rPr lang="it-IT" sz="1600" b="1" baseline="0" dirty="0">
                <a:solidFill>
                  <a:srgbClr val="C00000"/>
                </a:solidFill>
                <a:latin typeface="Cambria" pitchFamily="18" charset="0"/>
                <a:hlinkClick r:id="rId6"/>
              </a:rPr>
              <a:t>.it</a:t>
            </a:r>
            <a:endParaRPr lang="it-IT" altLang="it-IT" sz="1400" b="1" baseline="0" dirty="0">
              <a:solidFill>
                <a:srgbClr val="C00000"/>
              </a:solidFill>
            </a:endParaRPr>
          </a:p>
        </p:txBody>
      </p:sp>
      <p:pic>
        <p:nvPicPr>
          <p:cNvPr id="12294" name="+Visigalli_Lettura_10_Comandamenti.wav">
            <a:hlinkClick r:id="" action="ppaction://media"/>
            <a:extLst>
              <a:ext uri="{FF2B5EF4-FFF2-40B4-BE49-F238E27FC236}">
                <a16:creationId xmlns:a16="http://schemas.microsoft.com/office/drawing/2014/main" id="{DBA6EDD0-A201-4A9E-96ED-675398CC0E0C}"/>
              </a:ext>
            </a:extLst>
          </p:cNvPr>
          <p:cNvPicPr>
            <a:picLocks noRot="1"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74010" y="2639087"/>
            <a:ext cx="2167211" cy="232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a:extLst>
              <a:ext uri="{FF2B5EF4-FFF2-40B4-BE49-F238E27FC236}">
                <a16:creationId xmlns:a16="http://schemas.microsoft.com/office/drawing/2014/main" id="{0B8FA9DA-08DE-415A-B7B6-72C22B407D73}"/>
              </a:ext>
            </a:extLst>
          </p:cNvPr>
          <p:cNvSpPr txBox="1">
            <a:spLocks noChangeArrowheads="1"/>
          </p:cNvSpPr>
          <p:nvPr/>
        </p:nvSpPr>
        <p:spPr bwMode="auto">
          <a:xfrm>
            <a:off x="7056592" y="3150776"/>
            <a:ext cx="2884251" cy="1508105"/>
          </a:xfrm>
          <a:prstGeom prst="rect">
            <a:avLst/>
          </a:prstGeom>
          <a:noFill/>
          <a:ln w="9525">
            <a:noFill/>
            <a:miter lim="800000"/>
            <a:headEnd/>
            <a:tailEnd/>
          </a:ln>
        </p:spPr>
        <p:txBody>
          <a:bodyPr wrap="square">
            <a:spAutoFit/>
          </a:bodyPr>
          <a:lstStyle/>
          <a:p>
            <a:pPr>
              <a:defRPr/>
            </a:pPr>
            <a:r>
              <a:rPr lang="it-IT" sz="1600" b="1" baseline="0" dirty="0">
                <a:solidFill>
                  <a:schemeClr val="bg2"/>
                </a:solidFill>
                <a:latin typeface="Cambria" panose="02040503050406030204" pitchFamily="18" charset="0"/>
                <a:ea typeface="Cambria" panose="02040503050406030204" pitchFamily="18" charset="0"/>
                <a:cs typeface="+mn-cs"/>
              </a:rPr>
              <a:t>Testo: La Sacra Bibbia                                  Nuova Riveduta 2006                       Società Biblica di Ginevra</a:t>
            </a:r>
          </a:p>
          <a:p>
            <a:pPr>
              <a:defRPr/>
            </a:pPr>
            <a:endParaRPr lang="it-IT" sz="1600" b="1" baseline="0" dirty="0">
              <a:solidFill>
                <a:schemeClr val="bg2"/>
              </a:solidFill>
              <a:latin typeface="Cambria" panose="02040503050406030204" pitchFamily="18" charset="0"/>
              <a:ea typeface="Cambria" panose="02040503050406030204" pitchFamily="18" charset="0"/>
              <a:cs typeface="+mn-cs"/>
            </a:endParaRPr>
          </a:p>
          <a:p>
            <a:pPr>
              <a:defRPr/>
            </a:pPr>
            <a:r>
              <a:rPr lang="it-IT" sz="1400" b="1" baseline="0" dirty="0">
                <a:solidFill>
                  <a:schemeClr val="bg2"/>
                </a:solidFill>
                <a:latin typeface="Cambria" panose="02040503050406030204" pitchFamily="18" charset="0"/>
                <a:ea typeface="Cambria" panose="02040503050406030204" pitchFamily="18" charset="0"/>
                <a:cs typeface="+mn-cs"/>
              </a:rPr>
              <a:t>Creazione: P. Luisetti</a:t>
            </a:r>
          </a:p>
          <a:p>
            <a:pPr>
              <a:defRPr/>
            </a:pPr>
            <a:r>
              <a:rPr lang="it-IT" sz="1400" b="1" baseline="0" dirty="0">
                <a:solidFill>
                  <a:schemeClr val="bg2"/>
                </a:solidFill>
                <a:latin typeface="Cambria" panose="02040503050406030204" pitchFamily="18" charset="0"/>
                <a:ea typeface="Cambria" panose="02040503050406030204" pitchFamily="18" charset="0"/>
                <a:cs typeface="+mn-cs"/>
              </a:rPr>
              <a:t>2013; Rev. ottobre 2018</a:t>
            </a:r>
            <a:endParaRPr lang="it-IT" sz="1200" b="1" baseline="0" dirty="0">
              <a:solidFill>
                <a:schemeClr val="bg2"/>
              </a:solidFill>
              <a:latin typeface="Cambria" panose="02040503050406030204" pitchFamily="18" charset="0"/>
              <a:ea typeface="Cambria" panose="02040503050406030204" pitchFamily="18" charset="0"/>
              <a:cs typeface="+mn-cs"/>
            </a:endParaRPr>
          </a:p>
        </p:txBody>
      </p:sp>
    </p:spTree>
  </p:cSld>
  <p:clrMapOvr>
    <a:masterClrMapping/>
  </p:clrMapOvr>
  <p:transition spd="slow" advClick="0" advTm="16677">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098" name="+Visigalli_Lettura_10_Comandamenti.wav">
            <a:hlinkClick r:id="" action="ppaction://media"/>
            <a:extLst>
              <a:ext uri="{FF2B5EF4-FFF2-40B4-BE49-F238E27FC236}">
                <a16:creationId xmlns:a16="http://schemas.microsoft.com/office/drawing/2014/main" id="{B9485780-26E6-4978-AF61-0CE2421029F7}"/>
              </a:ext>
            </a:extLst>
          </p:cNvPr>
          <p:cNvPicPr>
            <a:picLocks noRot="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1035" y="143783"/>
            <a:ext cx="819150" cy="87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a:extLst>
              <a:ext uri="{FF2B5EF4-FFF2-40B4-BE49-F238E27FC236}">
                <a16:creationId xmlns:a16="http://schemas.microsoft.com/office/drawing/2014/main" id="{68ABE5CB-EA7C-45A8-8D1A-EAA5E5EDCD01}"/>
              </a:ext>
            </a:extLst>
          </p:cNvPr>
          <p:cNvSpPr>
            <a:spLocks noGrp="1" noChangeArrowheads="1"/>
          </p:cNvSpPr>
          <p:nvPr>
            <p:ph type="title"/>
          </p:nvPr>
        </p:nvSpPr>
        <p:spPr>
          <a:xfrm>
            <a:off x="2030413" y="1718810"/>
            <a:ext cx="8229600" cy="2951163"/>
          </a:xfrm>
        </p:spPr>
        <p:txBody>
          <a:bodyPr/>
          <a:lstStyle/>
          <a:p>
            <a:pPr eaLnBrk="1" hangingPunct="1">
              <a:defRPr/>
            </a:pPr>
            <a:r>
              <a:rPr lang="it-IT" sz="4000" dirty="0">
                <a:solidFill>
                  <a:schemeClr val="bg2">
                    <a:lumMod val="10000"/>
                    <a:lumOff val="90000"/>
                  </a:schemeClr>
                </a:solidFill>
                <a:latin typeface="Bahnschrift SemiBold" panose="020B0502040204020203" pitchFamily="34" charset="0"/>
              </a:rPr>
              <a:t>Io sono il SIGNORE, il tuo DIO, che ti ho fatto uscire dal paese d’Egitto, dalla casa di schiavitù. Non avere altri </a:t>
            </a:r>
            <a:r>
              <a:rPr lang="it-IT" sz="4000" dirty="0" err="1">
                <a:solidFill>
                  <a:schemeClr val="bg2">
                    <a:lumMod val="10000"/>
                    <a:lumOff val="90000"/>
                  </a:schemeClr>
                </a:solidFill>
                <a:latin typeface="Bahnschrift SemiBold" panose="020B0502040204020203" pitchFamily="34" charset="0"/>
              </a:rPr>
              <a:t>dèi</a:t>
            </a:r>
            <a:r>
              <a:rPr lang="it-IT" sz="4000" dirty="0">
                <a:solidFill>
                  <a:schemeClr val="bg2">
                    <a:lumMod val="10000"/>
                    <a:lumOff val="90000"/>
                  </a:schemeClr>
                </a:solidFill>
                <a:latin typeface="Bahnschrift SemiBold" panose="020B0502040204020203" pitchFamily="34" charset="0"/>
              </a:rPr>
              <a:t> oltre a me.</a:t>
            </a:r>
            <a:br>
              <a:rPr lang="it-IT" sz="4000" dirty="0">
                <a:solidFill>
                  <a:schemeClr val="bg2">
                    <a:lumMod val="10000"/>
                    <a:lumOff val="90000"/>
                  </a:schemeClr>
                </a:solidFill>
                <a:latin typeface="Bahnschrift SemiBold" panose="020B0502040204020203" pitchFamily="34" charset="0"/>
              </a:rPr>
            </a:br>
            <a:r>
              <a:rPr lang="it-IT" sz="2000" dirty="0"/>
              <a:t>(ESODO 20:2-3)</a:t>
            </a:r>
          </a:p>
        </p:txBody>
      </p:sp>
      <p:sp>
        <p:nvSpPr>
          <p:cNvPr id="7" name="Text Box 4">
            <a:extLst>
              <a:ext uri="{FF2B5EF4-FFF2-40B4-BE49-F238E27FC236}">
                <a16:creationId xmlns:a16="http://schemas.microsoft.com/office/drawing/2014/main" id="{50B768EA-AD3D-4C85-9BB8-E6C29CB9DF89}"/>
              </a:ext>
            </a:extLst>
          </p:cNvPr>
          <p:cNvSpPr txBox="1">
            <a:spLocks noChangeArrowheads="1"/>
          </p:cNvSpPr>
          <p:nvPr/>
        </p:nvSpPr>
        <p:spPr bwMode="auto">
          <a:xfrm>
            <a:off x="5735638" y="57151"/>
            <a:ext cx="819150" cy="1108075"/>
          </a:xfrm>
          <a:prstGeom prst="rect">
            <a:avLst/>
          </a:prstGeom>
          <a:noFill/>
          <a:ln w="9525">
            <a:noFill/>
            <a:miter lim="800000"/>
            <a:headEnd/>
            <a:tailEnd/>
          </a:ln>
          <a:effectLst/>
        </p:spPr>
        <p:txBody>
          <a:bodyPr wrap="none">
            <a:spAutoFit/>
          </a:bodyPr>
          <a:lstStyle/>
          <a:p>
            <a:pPr>
              <a:defRPr/>
            </a:pPr>
            <a:r>
              <a:rPr lang="it-IT" sz="6600" b="1" baseline="0" dirty="0">
                <a:solidFill>
                  <a:srgbClr val="FF3300"/>
                </a:solidFill>
                <a:effectLst>
                  <a:outerShdw blurRad="38100" dist="38100" dir="2700000" algn="tl">
                    <a:srgbClr val="000000"/>
                  </a:outerShdw>
                </a:effectLst>
                <a:latin typeface="Times New Roman" pitchFamily="18" charset="0"/>
                <a:cs typeface="+mn-cs"/>
              </a:rPr>
              <a:t>1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7634">
        <p15:prstTrans prst="curtains"/>
      </p:transition>
    </mc:Choice>
    <mc:Fallback xmlns="">
      <p:transition spd="slow" advClick="0" advTm="1763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D6E367F9-FD62-4D1F-9558-2C22A14482D3}"/>
              </a:ext>
            </a:extLst>
          </p:cNvPr>
          <p:cNvSpPr>
            <a:spLocks noGrp="1" noChangeArrowheads="1"/>
          </p:cNvSpPr>
          <p:nvPr>
            <p:ph type="title"/>
          </p:nvPr>
        </p:nvSpPr>
        <p:spPr>
          <a:xfrm>
            <a:off x="2360585" y="972286"/>
            <a:ext cx="8506240" cy="4640262"/>
          </a:xfrm>
        </p:spPr>
        <p:txBody>
          <a:bodyPr/>
          <a:lstStyle/>
          <a:p>
            <a:pPr algn="l" eaLnBrk="1" hangingPunct="1">
              <a:defRPr/>
            </a:pPr>
            <a:r>
              <a:rPr lang="it-IT" sz="2800" dirty="0">
                <a:solidFill>
                  <a:schemeClr val="bg2">
                    <a:lumMod val="10000"/>
                    <a:lumOff val="90000"/>
                  </a:schemeClr>
                </a:solidFill>
                <a:latin typeface="Bahnschrift SemiBold" panose="020B0502040204020203" pitchFamily="34" charset="0"/>
              </a:rPr>
              <a:t>Non farti scultura, né immagine alcuna delle cose </a:t>
            </a:r>
            <a:br>
              <a:rPr lang="it-IT" sz="2800" dirty="0">
                <a:solidFill>
                  <a:schemeClr val="bg2">
                    <a:lumMod val="10000"/>
                    <a:lumOff val="90000"/>
                  </a:schemeClr>
                </a:solidFill>
                <a:latin typeface="Bahnschrift SemiBold" panose="020B0502040204020203" pitchFamily="34" charset="0"/>
              </a:rPr>
            </a:br>
            <a:r>
              <a:rPr lang="it-IT" sz="2800" dirty="0">
                <a:solidFill>
                  <a:schemeClr val="bg2">
                    <a:lumMod val="10000"/>
                    <a:lumOff val="90000"/>
                  </a:schemeClr>
                </a:solidFill>
                <a:latin typeface="Bahnschrift SemiBold" panose="020B0502040204020203" pitchFamily="34" charset="0"/>
              </a:rPr>
              <a:t>che sono lassù nel cielo o quaggiù sulla terra o nelle acque sotto la terra. Non ti prostrare davanti a loro </a:t>
            </a:r>
            <a:br>
              <a:rPr lang="it-IT" sz="2800" dirty="0">
                <a:solidFill>
                  <a:schemeClr val="bg2">
                    <a:lumMod val="10000"/>
                    <a:lumOff val="90000"/>
                  </a:schemeClr>
                </a:solidFill>
                <a:latin typeface="Bahnschrift SemiBold" panose="020B0502040204020203" pitchFamily="34" charset="0"/>
              </a:rPr>
            </a:br>
            <a:r>
              <a:rPr lang="it-IT" sz="2800" dirty="0">
                <a:solidFill>
                  <a:schemeClr val="bg2">
                    <a:lumMod val="10000"/>
                    <a:lumOff val="90000"/>
                  </a:schemeClr>
                </a:solidFill>
                <a:latin typeface="Bahnschrift SemiBold" panose="020B0502040204020203" pitchFamily="34" charset="0"/>
              </a:rPr>
              <a:t>e non li servire, perché io, il SIGNORE, il tuo DIO, sono un DIO geloso; punisco l’iniquità dei padri sui figli fino alla terza e alla quarta generazione di quelli che mi odiano, e uso bontà, fino alla millesima generazione, verso quelli che mi amano e osservano i miei comandamenti</a:t>
            </a:r>
            <a:r>
              <a:rPr lang="it-IT" sz="2800" dirty="0">
                <a:latin typeface="Bahnschrift SemiBold" panose="020B0502040204020203" pitchFamily="34" charset="0"/>
              </a:rPr>
              <a:t>.  </a:t>
            </a:r>
            <a:r>
              <a:rPr lang="it-IT" sz="2000" dirty="0">
                <a:effectLst>
                  <a:outerShdw blurRad="38100" dist="38100" dir="2700000" algn="tl">
                    <a:srgbClr val="000000">
                      <a:alpha val="43137"/>
                    </a:srgbClr>
                  </a:outerShdw>
                </a:effectLst>
                <a:latin typeface="Bahnschrift SemiBold" panose="020B0502040204020203" pitchFamily="34" charset="0"/>
              </a:rPr>
              <a:t>(ESODO 20:4-6)</a:t>
            </a:r>
          </a:p>
        </p:txBody>
      </p:sp>
      <p:sp>
        <p:nvSpPr>
          <p:cNvPr id="4" name="Text Box 4">
            <a:extLst>
              <a:ext uri="{FF2B5EF4-FFF2-40B4-BE49-F238E27FC236}">
                <a16:creationId xmlns:a16="http://schemas.microsoft.com/office/drawing/2014/main" id="{56831DAE-E928-4219-BEC0-0E496DBA655A}"/>
              </a:ext>
            </a:extLst>
          </p:cNvPr>
          <p:cNvSpPr txBox="1">
            <a:spLocks noChangeArrowheads="1"/>
          </p:cNvSpPr>
          <p:nvPr/>
        </p:nvSpPr>
        <p:spPr bwMode="auto">
          <a:xfrm>
            <a:off x="5735638" y="57151"/>
            <a:ext cx="608012" cy="1108075"/>
          </a:xfrm>
          <a:prstGeom prst="rect">
            <a:avLst/>
          </a:prstGeom>
          <a:noFill/>
          <a:ln w="9525">
            <a:noFill/>
            <a:miter lim="800000"/>
            <a:headEnd/>
            <a:tailEnd/>
          </a:ln>
          <a:effectLst/>
        </p:spPr>
        <p:txBody>
          <a:bodyPr wrap="none">
            <a:spAutoFit/>
          </a:bodyPr>
          <a:lstStyle/>
          <a:p>
            <a:pPr>
              <a:defRPr/>
            </a:pPr>
            <a:r>
              <a:rPr lang="it-IT" sz="6600" b="1" baseline="0" dirty="0">
                <a:solidFill>
                  <a:srgbClr val="FF3300"/>
                </a:solidFill>
                <a:effectLst>
                  <a:outerShdw blurRad="38100" dist="38100" dir="2700000" algn="tl">
                    <a:srgbClr val="000000"/>
                  </a:outerShdw>
                </a:effectLst>
                <a:latin typeface="Times New Roman" pitchFamily="18" charset="0"/>
                <a:cs typeface="+mn-cs"/>
              </a:rPr>
              <a:t>2</a:t>
            </a:r>
          </a:p>
        </p:txBody>
      </p:sp>
      <p:pic>
        <p:nvPicPr>
          <p:cNvPr id="9" name="+Visigalli_Lettura_10_Comandamenti.wav">
            <a:hlinkClick r:id="" action="ppaction://media"/>
            <a:extLst>
              <a:ext uri="{FF2B5EF4-FFF2-40B4-BE49-F238E27FC236}">
                <a16:creationId xmlns:a16="http://schemas.microsoft.com/office/drawing/2014/main" id="{2DB836B5-3831-4DDC-8CDF-1BB2C1C9A5E4}"/>
              </a:ext>
            </a:extLst>
          </p:cNvPr>
          <p:cNvPicPr>
            <a:picLocks noRot="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1035" y="132557"/>
            <a:ext cx="819150" cy="87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59244">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5A3E55C-85B8-49BF-B1AD-56E4212663F7}"/>
              </a:ext>
            </a:extLst>
          </p:cNvPr>
          <p:cNvSpPr txBox="1">
            <a:spLocks noChangeArrowheads="1"/>
          </p:cNvSpPr>
          <p:nvPr/>
        </p:nvSpPr>
        <p:spPr bwMode="auto">
          <a:xfrm>
            <a:off x="2090555" y="1268760"/>
            <a:ext cx="8229600" cy="2430462"/>
          </a:xfrm>
          <a:prstGeom prst="rect">
            <a:avLst/>
          </a:prstGeom>
          <a:noFill/>
          <a:ln w="9525">
            <a:noFill/>
            <a:miter lim="800000"/>
            <a:headEnd/>
            <a:tailEnd/>
          </a:ln>
          <a:effectLst/>
        </p:spPr>
        <p:txBody>
          <a:bodyPr anchor="ctr"/>
          <a:lstStyle/>
          <a:p>
            <a:pPr algn="ctr">
              <a:defRPr/>
            </a:pPr>
            <a:r>
              <a:rPr lang="it-IT" sz="3200" kern="0" baseline="0" dirty="0">
                <a:solidFill>
                  <a:schemeClr val="bg2">
                    <a:lumMod val="10000"/>
                    <a:lumOff val="90000"/>
                  </a:schemeClr>
                </a:solidFill>
                <a:effectLst>
                  <a:outerShdw blurRad="38100" dist="38100" dir="2700000" algn="tl">
                    <a:srgbClr val="000000"/>
                  </a:outerShdw>
                </a:effectLst>
                <a:latin typeface="Bahnschrift SemiBold" panose="020B0502040204020203" pitchFamily="34" charset="0"/>
                <a:ea typeface="+mj-ea"/>
                <a:cs typeface="+mj-cs"/>
              </a:rPr>
              <a:t>Non pronunciare il nome del SIGNORE,                           DIO tuo, invano; perché il SIGNORE                         non riterrà innocente chi pronuncia                              il suo nome invano. </a:t>
            </a:r>
            <a:br>
              <a:rPr lang="it-IT" sz="3200" kern="0" baseline="0" dirty="0">
                <a:solidFill>
                  <a:schemeClr val="bg2">
                    <a:lumMod val="10000"/>
                    <a:lumOff val="90000"/>
                  </a:schemeClr>
                </a:solidFill>
                <a:effectLst>
                  <a:outerShdw blurRad="38100" dist="38100" dir="2700000" algn="tl">
                    <a:srgbClr val="000000"/>
                  </a:outerShdw>
                </a:effectLst>
                <a:latin typeface="Bahnschrift SemiBold" panose="020B0502040204020203" pitchFamily="34" charset="0"/>
                <a:ea typeface="+mj-ea"/>
                <a:cs typeface="+mj-cs"/>
              </a:rPr>
            </a:br>
            <a:r>
              <a:rPr lang="it-IT" sz="2000" kern="0" baseline="0" dirty="0">
                <a:solidFill>
                  <a:schemeClr val="tx2"/>
                </a:solidFill>
                <a:effectLst>
                  <a:outerShdw blurRad="38100" dist="38100" dir="2700000" algn="tl">
                    <a:srgbClr val="000000"/>
                  </a:outerShdw>
                </a:effectLst>
                <a:latin typeface="Bahnschrift SemiBold" panose="020B0502040204020203" pitchFamily="34" charset="0"/>
                <a:ea typeface="+mj-ea"/>
                <a:cs typeface="+mj-cs"/>
              </a:rPr>
              <a:t>(ESODO 20:7)</a:t>
            </a:r>
          </a:p>
        </p:txBody>
      </p:sp>
      <p:sp>
        <p:nvSpPr>
          <p:cNvPr id="5" name="Text Box 4">
            <a:extLst>
              <a:ext uri="{FF2B5EF4-FFF2-40B4-BE49-F238E27FC236}">
                <a16:creationId xmlns:a16="http://schemas.microsoft.com/office/drawing/2014/main" id="{62E934D0-6B0D-4369-8011-1ECCA1D147E1}"/>
              </a:ext>
            </a:extLst>
          </p:cNvPr>
          <p:cNvSpPr txBox="1">
            <a:spLocks noChangeArrowheads="1"/>
          </p:cNvSpPr>
          <p:nvPr/>
        </p:nvSpPr>
        <p:spPr bwMode="auto">
          <a:xfrm>
            <a:off x="5735638" y="57151"/>
            <a:ext cx="608012" cy="1108075"/>
          </a:xfrm>
          <a:prstGeom prst="rect">
            <a:avLst/>
          </a:prstGeom>
          <a:noFill/>
          <a:ln w="9525">
            <a:noFill/>
            <a:miter lim="800000"/>
            <a:headEnd/>
            <a:tailEnd/>
          </a:ln>
          <a:effectLst/>
        </p:spPr>
        <p:txBody>
          <a:bodyPr wrap="none">
            <a:spAutoFit/>
          </a:bodyPr>
          <a:lstStyle/>
          <a:p>
            <a:pPr>
              <a:defRPr/>
            </a:pPr>
            <a:r>
              <a:rPr lang="it-IT" sz="6600" b="1" baseline="0" dirty="0">
                <a:solidFill>
                  <a:srgbClr val="FF3300"/>
                </a:solidFill>
                <a:effectLst>
                  <a:outerShdw blurRad="38100" dist="38100" dir="2700000" algn="tl">
                    <a:srgbClr val="000000"/>
                  </a:outerShdw>
                </a:effectLst>
                <a:latin typeface="Times New Roman" pitchFamily="18" charset="0"/>
                <a:cs typeface="+mn-cs"/>
              </a:rPr>
              <a:t>3</a:t>
            </a:r>
          </a:p>
        </p:txBody>
      </p:sp>
      <p:pic>
        <p:nvPicPr>
          <p:cNvPr id="4" name="+Visigalli_Lettura_10_Comandamenti.wav">
            <a:hlinkClick r:id="" action="ppaction://media"/>
            <a:extLst>
              <a:ext uri="{FF2B5EF4-FFF2-40B4-BE49-F238E27FC236}">
                <a16:creationId xmlns:a16="http://schemas.microsoft.com/office/drawing/2014/main" id="{39424741-5C3E-4998-A12F-44B15611D7E5}"/>
              </a:ext>
            </a:extLst>
          </p:cNvPr>
          <p:cNvPicPr>
            <a:picLocks noRot="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1035" y="132557"/>
            <a:ext cx="819150" cy="87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7436">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7D12F87-1DA4-4E8C-860A-6B68C836A02F}"/>
              </a:ext>
            </a:extLst>
          </p:cNvPr>
          <p:cNvSpPr>
            <a:spLocks noGrp="1" noChangeArrowheads="1"/>
          </p:cNvSpPr>
          <p:nvPr>
            <p:ph type="title"/>
          </p:nvPr>
        </p:nvSpPr>
        <p:spPr>
          <a:xfrm>
            <a:off x="2340000" y="2249488"/>
            <a:ext cx="8325742" cy="3105150"/>
          </a:xfrm>
        </p:spPr>
        <p:txBody>
          <a:bodyPr/>
          <a:lstStyle/>
          <a:p>
            <a:pPr algn="l" eaLnBrk="1" hangingPunct="1">
              <a:defRPr/>
            </a:pPr>
            <a:r>
              <a:rPr lang="it-IT" sz="2800" dirty="0">
                <a:solidFill>
                  <a:srgbClr val="FFFF00"/>
                </a:solidFill>
                <a:latin typeface="Bahnschrift SemiBold" panose="020B0502040204020203" pitchFamily="34" charset="0"/>
              </a:rPr>
              <a:t>Ricordati del giorno del riposo per santificarlo</a:t>
            </a:r>
            <a:r>
              <a:rPr lang="it-IT" sz="2800" dirty="0">
                <a:solidFill>
                  <a:schemeClr val="bg2">
                    <a:lumMod val="10000"/>
                    <a:lumOff val="90000"/>
                  </a:schemeClr>
                </a:solidFill>
                <a:latin typeface="Bahnschrift SemiBold" panose="020B0502040204020203" pitchFamily="34" charset="0"/>
              </a:rPr>
              <a:t>. Lavora sei giorni e fa tutto il tuo lavoro, ma il settimo è giorno di riposo, consacrato al SIGNORE DIO tuo; non fare in esso nessun lavoro ordinario, né tu, </a:t>
            </a:r>
            <a:br>
              <a:rPr lang="it-IT" sz="2800" dirty="0">
                <a:solidFill>
                  <a:schemeClr val="bg2">
                    <a:lumMod val="10000"/>
                    <a:lumOff val="90000"/>
                  </a:schemeClr>
                </a:solidFill>
                <a:latin typeface="Bahnschrift SemiBold" panose="020B0502040204020203" pitchFamily="34" charset="0"/>
              </a:rPr>
            </a:br>
            <a:r>
              <a:rPr lang="it-IT" sz="2800" dirty="0">
                <a:solidFill>
                  <a:schemeClr val="bg2">
                    <a:lumMod val="10000"/>
                    <a:lumOff val="90000"/>
                  </a:schemeClr>
                </a:solidFill>
                <a:latin typeface="Bahnschrift SemiBold" panose="020B0502040204020203" pitchFamily="34" charset="0"/>
              </a:rPr>
              <a:t>né tuo figlio, né tua figlia, né il tuo servo, né la tua serva, né il tuo bestiame, né lo straniero che abita nella tua città; poiché in sei giorni il SIGNORE fece </a:t>
            </a:r>
            <a:br>
              <a:rPr lang="it-IT" sz="2800" dirty="0">
                <a:solidFill>
                  <a:schemeClr val="bg2">
                    <a:lumMod val="10000"/>
                    <a:lumOff val="90000"/>
                  </a:schemeClr>
                </a:solidFill>
                <a:latin typeface="Bahnschrift SemiBold" panose="020B0502040204020203" pitchFamily="34" charset="0"/>
              </a:rPr>
            </a:br>
            <a:r>
              <a:rPr lang="it-IT" sz="2800" dirty="0">
                <a:solidFill>
                  <a:schemeClr val="bg2">
                    <a:lumMod val="10000"/>
                    <a:lumOff val="90000"/>
                  </a:schemeClr>
                </a:solidFill>
                <a:latin typeface="Bahnschrift SemiBold" panose="020B0502040204020203" pitchFamily="34" charset="0"/>
              </a:rPr>
              <a:t>i cieli, la terra, il mare e tutto ciò che è in essi, </a:t>
            </a:r>
            <a:br>
              <a:rPr lang="it-IT" sz="2800" dirty="0">
                <a:solidFill>
                  <a:schemeClr val="bg2">
                    <a:lumMod val="10000"/>
                    <a:lumOff val="90000"/>
                  </a:schemeClr>
                </a:solidFill>
                <a:latin typeface="Bahnschrift SemiBold" panose="020B0502040204020203" pitchFamily="34" charset="0"/>
              </a:rPr>
            </a:br>
            <a:r>
              <a:rPr lang="it-IT" sz="2800" dirty="0">
                <a:solidFill>
                  <a:srgbClr val="FFFF00"/>
                </a:solidFill>
                <a:latin typeface="Bahnschrift SemiBold" panose="020B0502040204020203" pitchFamily="34" charset="0"/>
              </a:rPr>
              <a:t>e si riposò il settimo giorno</a:t>
            </a:r>
            <a:r>
              <a:rPr lang="it-IT" sz="2800" dirty="0">
                <a:solidFill>
                  <a:schemeClr val="bg2">
                    <a:lumMod val="10000"/>
                    <a:lumOff val="90000"/>
                  </a:schemeClr>
                </a:solidFill>
                <a:latin typeface="Bahnschrift SemiBold" panose="020B0502040204020203" pitchFamily="34" charset="0"/>
              </a:rPr>
              <a:t>; perciò il SIGNORE ha benedetto il giorno del riposo e lo ha santificato. </a:t>
            </a:r>
            <a:br>
              <a:rPr lang="it-IT" sz="3200" dirty="0">
                <a:solidFill>
                  <a:schemeClr val="bg2">
                    <a:lumMod val="10000"/>
                    <a:lumOff val="90000"/>
                  </a:schemeClr>
                </a:solidFill>
                <a:latin typeface="Bahnschrift SemiBold" panose="020B0502040204020203" pitchFamily="34" charset="0"/>
              </a:rPr>
            </a:br>
            <a:br>
              <a:rPr lang="it-IT" sz="2000" dirty="0">
                <a:latin typeface="Bahnschrift SemiBold" panose="020B0502040204020203" pitchFamily="34" charset="0"/>
              </a:rPr>
            </a:br>
            <a:endParaRPr lang="it-IT" sz="2000" dirty="0">
              <a:latin typeface="Bahnschrift SemiBold" panose="020B0502040204020203" pitchFamily="34" charset="0"/>
            </a:endParaRPr>
          </a:p>
        </p:txBody>
      </p:sp>
      <p:sp>
        <p:nvSpPr>
          <p:cNvPr id="5" name="Text Box 4">
            <a:extLst>
              <a:ext uri="{FF2B5EF4-FFF2-40B4-BE49-F238E27FC236}">
                <a16:creationId xmlns:a16="http://schemas.microsoft.com/office/drawing/2014/main" id="{43593B14-FDFA-4157-817E-89841D7110B8}"/>
              </a:ext>
            </a:extLst>
          </p:cNvPr>
          <p:cNvSpPr txBox="1">
            <a:spLocks noChangeArrowheads="1"/>
          </p:cNvSpPr>
          <p:nvPr/>
        </p:nvSpPr>
        <p:spPr bwMode="auto">
          <a:xfrm>
            <a:off x="5735638" y="57151"/>
            <a:ext cx="608012" cy="1108075"/>
          </a:xfrm>
          <a:prstGeom prst="rect">
            <a:avLst/>
          </a:prstGeom>
          <a:noFill/>
          <a:ln w="9525">
            <a:noFill/>
            <a:miter lim="800000"/>
            <a:headEnd/>
            <a:tailEnd/>
          </a:ln>
          <a:effectLst/>
        </p:spPr>
        <p:txBody>
          <a:bodyPr wrap="none">
            <a:spAutoFit/>
          </a:bodyPr>
          <a:lstStyle/>
          <a:p>
            <a:pPr>
              <a:defRPr/>
            </a:pPr>
            <a:r>
              <a:rPr lang="it-IT" sz="6600" b="1" baseline="0" dirty="0">
                <a:solidFill>
                  <a:srgbClr val="FF3300"/>
                </a:solidFill>
                <a:effectLst>
                  <a:outerShdw blurRad="38100" dist="38100" dir="2700000" algn="tl">
                    <a:srgbClr val="000000"/>
                  </a:outerShdw>
                </a:effectLst>
                <a:latin typeface="Times New Roman" pitchFamily="18" charset="0"/>
                <a:cs typeface="+mn-cs"/>
              </a:rPr>
              <a:t>4</a:t>
            </a:r>
          </a:p>
        </p:txBody>
      </p:sp>
      <p:sp>
        <p:nvSpPr>
          <p:cNvPr id="8" name="Text Box 5">
            <a:extLst>
              <a:ext uri="{FF2B5EF4-FFF2-40B4-BE49-F238E27FC236}">
                <a16:creationId xmlns:a16="http://schemas.microsoft.com/office/drawing/2014/main" id="{5752D2FA-EDB3-48BA-9694-F8CF5B13CB69}"/>
              </a:ext>
            </a:extLst>
          </p:cNvPr>
          <p:cNvSpPr txBox="1">
            <a:spLocks noChangeArrowheads="1"/>
          </p:cNvSpPr>
          <p:nvPr/>
        </p:nvSpPr>
        <p:spPr bwMode="auto">
          <a:xfrm>
            <a:off x="2340000" y="503238"/>
            <a:ext cx="2339975" cy="400050"/>
          </a:xfrm>
          <a:prstGeom prst="rect">
            <a:avLst/>
          </a:prstGeom>
          <a:noFill/>
          <a:ln w="9525">
            <a:noFill/>
            <a:miter lim="800000"/>
            <a:headEnd/>
            <a:tailEnd/>
          </a:ln>
        </p:spPr>
        <p:txBody>
          <a:bodyPr>
            <a:spAutoFit/>
          </a:bodyPr>
          <a:lstStyle/>
          <a:p>
            <a:pPr>
              <a:defRPr/>
            </a:pPr>
            <a:r>
              <a:rPr lang="it-IT" sz="2000" baseline="0" dirty="0">
                <a:effectLst>
                  <a:outerShdw blurRad="38100" dist="38100" dir="2700000" algn="tl">
                    <a:srgbClr val="000000">
                      <a:alpha val="43137"/>
                    </a:srgbClr>
                  </a:outerShdw>
                </a:effectLst>
                <a:latin typeface="Bahnschrift SemiBold" panose="020B0502040204020203" pitchFamily="34" charset="0"/>
                <a:cs typeface="+mn-cs"/>
              </a:rPr>
              <a:t>ESODO 20:8-11</a:t>
            </a:r>
          </a:p>
        </p:txBody>
      </p:sp>
      <p:pic>
        <p:nvPicPr>
          <p:cNvPr id="11" name="+Visigalli_Lettura_10_Comandamenti.wav">
            <a:hlinkClick r:id="" action="ppaction://media"/>
            <a:extLst>
              <a:ext uri="{FF2B5EF4-FFF2-40B4-BE49-F238E27FC236}">
                <a16:creationId xmlns:a16="http://schemas.microsoft.com/office/drawing/2014/main" id="{8D5B722B-9442-403C-A0BB-04EE40AA7BC3}"/>
              </a:ext>
            </a:extLst>
          </p:cNvPr>
          <p:cNvPicPr>
            <a:picLocks noRot="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1035" y="132557"/>
            <a:ext cx="819150" cy="87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71321">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childTnLst>
                                </p:cTn>
                              </p:par>
                              <p:par>
                                <p:cTn id="8" presetID="12" presetClass="entr" presetSubtype="4" fill="hold" grpId="0" nodeType="withEffect">
                                  <p:stCondLst>
                                    <p:cond delay="200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D5F5EC7-DF8D-4F67-98B6-65805F12FA99}"/>
              </a:ext>
            </a:extLst>
          </p:cNvPr>
          <p:cNvSpPr>
            <a:spLocks noGrp="1" noChangeArrowheads="1"/>
          </p:cNvSpPr>
          <p:nvPr>
            <p:ph type="title"/>
          </p:nvPr>
        </p:nvSpPr>
        <p:spPr>
          <a:xfrm>
            <a:off x="1930400" y="1358770"/>
            <a:ext cx="8218487" cy="2654300"/>
          </a:xfrm>
        </p:spPr>
        <p:txBody>
          <a:bodyPr/>
          <a:lstStyle/>
          <a:p>
            <a:pPr eaLnBrk="1" hangingPunct="1">
              <a:defRPr/>
            </a:pPr>
            <a:r>
              <a:rPr lang="it-IT" sz="3600" dirty="0">
                <a:solidFill>
                  <a:schemeClr val="bg2">
                    <a:lumMod val="10000"/>
                    <a:lumOff val="90000"/>
                  </a:schemeClr>
                </a:solidFill>
                <a:latin typeface="Bahnschrift SemiBold" panose="020B0502040204020203" pitchFamily="34" charset="0"/>
              </a:rPr>
              <a:t>Onora tuo padre e tua madre, </a:t>
            </a:r>
            <a:br>
              <a:rPr lang="it-IT" sz="3600" dirty="0">
                <a:solidFill>
                  <a:schemeClr val="bg2">
                    <a:lumMod val="10000"/>
                    <a:lumOff val="90000"/>
                  </a:schemeClr>
                </a:solidFill>
                <a:latin typeface="Bahnschrift SemiBold" panose="020B0502040204020203" pitchFamily="34" charset="0"/>
              </a:rPr>
            </a:br>
            <a:r>
              <a:rPr lang="it-IT" sz="3600" dirty="0">
                <a:solidFill>
                  <a:schemeClr val="bg2">
                    <a:lumMod val="10000"/>
                    <a:lumOff val="90000"/>
                  </a:schemeClr>
                </a:solidFill>
                <a:latin typeface="Bahnschrift SemiBold" panose="020B0502040204020203" pitchFamily="34" charset="0"/>
              </a:rPr>
              <a:t>affinché i tuoi giorni siano prolungati sulla terra che il SIGNORE,</a:t>
            </a:r>
            <a:br>
              <a:rPr lang="it-IT" sz="3600" dirty="0">
                <a:solidFill>
                  <a:schemeClr val="bg2">
                    <a:lumMod val="10000"/>
                    <a:lumOff val="90000"/>
                  </a:schemeClr>
                </a:solidFill>
                <a:latin typeface="Bahnschrift SemiBold" panose="020B0502040204020203" pitchFamily="34" charset="0"/>
              </a:rPr>
            </a:br>
            <a:r>
              <a:rPr lang="it-IT" sz="3600" dirty="0">
                <a:solidFill>
                  <a:schemeClr val="bg2">
                    <a:lumMod val="10000"/>
                    <a:lumOff val="90000"/>
                  </a:schemeClr>
                </a:solidFill>
                <a:latin typeface="Bahnschrift SemiBold" panose="020B0502040204020203" pitchFamily="34" charset="0"/>
              </a:rPr>
              <a:t> il tuo DIO, ti dà. </a:t>
            </a:r>
            <a:br>
              <a:rPr lang="it-IT" sz="3200" dirty="0">
                <a:solidFill>
                  <a:schemeClr val="bg2">
                    <a:lumMod val="10000"/>
                    <a:lumOff val="90000"/>
                  </a:schemeClr>
                </a:solidFill>
                <a:latin typeface="Bahnschrift SemiBold" panose="020B0502040204020203" pitchFamily="34" charset="0"/>
              </a:rPr>
            </a:br>
            <a:r>
              <a:rPr lang="it-IT" sz="2000" dirty="0">
                <a:latin typeface="Bahnschrift SemiBold" panose="020B0502040204020203" pitchFamily="34" charset="0"/>
              </a:rPr>
              <a:t>(ESODO </a:t>
            </a:r>
            <a:r>
              <a:rPr lang="it-IT" sz="2000" dirty="0">
                <a:effectLst>
                  <a:outerShdw blurRad="38100" dist="38100" dir="2700000" algn="tl">
                    <a:srgbClr val="000000">
                      <a:alpha val="43137"/>
                    </a:srgbClr>
                  </a:outerShdw>
                </a:effectLst>
                <a:latin typeface="Bahnschrift SemiBold" panose="020B0502040204020203" pitchFamily="34" charset="0"/>
              </a:rPr>
              <a:t>20:12</a:t>
            </a:r>
            <a:r>
              <a:rPr lang="it-IT" sz="2000" dirty="0">
                <a:latin typeface="Bahnschrift SemiBold" panose="020B0502040204020203" pitchFamily="34" charset="0"/>
              </a:rPr>
              <a:t>)</a:t>
            </a:r>
            <a:br>
              <a:rPr lang="it-IT" sz="2000" dirty="0">
                <a:latin typeface="Bahnschrift SemiBold" panose="020B0502040204020203" pitchFamily="34" charset="0"/>
              </a:rPr>
            </a:br>
            <a:endParaRPr lang="it-IT" sz="2000" dirty="0">
              <a:latin typeface="Bahnschrift SemiBold" panose="020B0502040204020203" pitchFamily="34" charset="0"/>
            </a:endParaRPr>
          </a:p>
        </p:txBody>
      </p:sp>
      <p:sp>
        <p:nvSpPr>
          <p:cNvPr id="5" name="Text Box 4">
            <a:extLst>
              <a:ext uri="{FF2B5EF4-FFF2-40B4-BE49-F238E27FC236}">
                <a16:creationId xmlns:a16="http://schemas.microsoft.com/office/drawing/2014/main" id="{375BA5F7-482A-4473-978B-09C4D12D7841}"/>
              </a:ext>
            </a:extLst>
          </p:cNvPr>
          <p:cNvSpPr txBox="1">
            <a:spLocks noChangeArrowheads="1"/>
          </p:cNvSpPr>
          <p:nvPr/>
        </p:nvSpPr>
        <p:spPr bwMode="auto">
          <a:xfrm>
            <a:off x="5735638" y="57151"/>
            <a:ext cx="608012" cy="1108075"/>
          </a:xfrm>
          <a:prstGeom prst="rect">
            <a:avLst/>
          </a:prstGeom>
          <a:noFill/>
          <a:ln w="9525">
            <a:noFill/>
            <a:miter lim="800000"/>
            <a:headEnd/>
            <a:tailEnd/>
          </a:ln>
          <a:effectLst/>
        </p:spPr>
        <p:txBody>
          <a:bodyPr wrap="none">
            <a:spAutoFit/>
          </a:bodyPr>
          <a:lstStyle/>
          <a:p>
            <a:pPr>
              <a:defRPr/>
            </a:pPr>
            <a:r>
              <a:rPr lang="it-IT" sz="6600" b="1" baseline="0" dirty="0">
                <a:solidFill>
                  <a:srgbClr val="FF3300"/>
                </a:solidFill>
                <a:effectLst>
                  <a:outerShdw blurRad="38100" dist="38100" dir="2700000" algn="tl">
                    <a:srgbClr val="000000"/>
                  </a:outerShdw>
                </a:effectLst>
                <a:latin typeface="Times New Roman" pitchFamily="18" charset="0"/>
                <a:cs typeface="+mn-cs"/>
              </a:rPr>
              <a:t>5</a:t>
            </a:r>
          </a:p>
        </p:txBody>
      </p:sp>
      <p:pic>
        <p:nvPicPr>
          <p:cNvPr id="8" name="+Visigalli_Lettura_10_Comandamenti.wav">
            <a:hlinkClick r:id="" action="ppaction://media"/>
            <a:extLst>
              <a:ext uri="{FF2B5EF4-FFF2-40B4-BE49-F238E27FC236}">
                <a16:creationId xmlns:a16="http://schemas.microsoft.com/office/drawing/2014/main" id="{F4D8FD39-3FA1-45AA-94AE-7CCDC6AE0B20}"/>
              </a:ext>
            </a:extLst>
          </p:cNvPr>
          <p:cNvPicPr>
            <a:picLocks noRot="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1035" y="132557"/>
            <a:ext cx="819150" cy="87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9081">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04855B4-BD20-472D-B44F-762B519C1BD5}"/>
              </a:ext>
            </a:extLst>
          </p:cNvPr>
          <p:cNvSpPr>
            <a:spLocks noGrp="1" noChangeArrowheads="1"/>
          </p:cNvSpPr>
          <p:nvPr>
            <p:ph type="title"/>
          </p:nvPr>
        </p:nvSpPr>
        <p:spPr>
          <a:xfrm>
            <a:off x="1924844" y="282292"/>
            <a:ext cx="8229600" cy="3149600"/>
          </a:xfrm>
        </p:spPr>
        <p:txBody>
          <a:bodyPr/>
          <a:lstStyle/>
          <a:p>
            <a:pPr eaLnBrk="1" hangingPunct="1">
              <a:defRPr/>
            </a:pPr>
            <a:r>
              <a:rPr lang="it-IT" sz="3600" dirty="0">
                <a:solidFill>
                  <a:schemeClr val="bg2">
                    <a:lumMod val="10000"/>
                    <a:lumOff val="90000"/>
                  </a:schemeClr>
                </a:solidFill>
                <a:latin typeface="Bahnschrift SemiBold" panose="020B0502040204020203" pitchFamily="34" charset="0"/>
              </a:rPr>
              <a:t>Non uccidere.</a:t>
            </a:r>
            <a:r>
              <a:rPr lang="it-IT" sz="4800" dirty="0">
                <a:solidFill>
                  <a:schemeClr val="bg2">
                    <a:lumMod val="10000"/>
                    <a:lumOff val="90000"/>
                  </a:schemeClr>
                </a:solidFill>
                <a:latin typeface="Bahnschrift SemiBold" panose="020B0502040204020203" pitchFamily="34" charset="0"/>
              </a:rPr>
              <a:t> </a:t>
            </a:r>
            <a:br>
              <a:rPr lang="it-IT" dirty="0">
                <a:solidFill>
                  <a:schemeClr val="bg2">
                    <a:lumMod val="10000"/>
                    <a:lumOff val="90000"/>
                  </a:schemeClr>
                </a:solidFill>
                <a:latin typeface="Bahnschrift SemiBold" panose="020B0502040204020203" pitchFamily="34" charset="0"/>
              </a:rPr>
            </a:br>
            <a:r>
              <a:rPr lang="it-IT" sz="2000" dirty="0">
                <a:latin typeface="Bahnschrift SemiBold" panose="020B0502040204020203" pitchFamily="34" charset="0"/>
              </a:rPr>
              <a:t>(ESODO 20:13)</a:t>
            </a:r>
            <a:br>
              <a:rPr lang="it-IT" sz="2000" dirty="0">
                <a:latin typeface="Bahnschrift SemiBold" panose="020B0502040204020203" pitchFamily="34" charset="0"/>
              </a:rPr>
            </a:br>
            <a:endParaRPr lang="it-IT" sz="2000" dirty="0">
              <a:latin typeface="Bahnschrift SemiBold" panose="020B0502040204020203" pitchFamily="34" charset="0"/>
            </a:endParaRPr>
          </a:p>
        </p:txBody>
      </p:sp>
      <p:sp>
        <p:nvSpPr>
          <p:cNvPr id="5" name="Text Box 4">
            <a:extLst>
              <a:ext uri="{FF2B5EF4-FFF2-40B4-BE49-F238E27FC236}">
                <a16:creationId xmlns:a16="http://schemas.microsoft.com/office/drawing/2014/main" id="{7A695A61-0B87-4E49-9DA7-A462C0ABD87C}"/>
              </a:ext>
            </a:extLst>
          </p:cNvPr>
          <p:cNvSpPr txBox="1">
            <a:spLocks noChangeArrowheads="1"/>
          </p:cNvSpPr>
          <p:nvPr/>
        </p:nvSpPr>
        <p:spPr bwMode="auto">
          <a:xfrm>
            <a:off x="5735638" y="2303464"/>
            <a:ext cx="608012" cy="1108075"/>
          </a:xfrm>
          <a:prstGeom prst="rect">
            <a:avLst/>
          </a:prstGeom>
          <a:noFill/>
          <a:ln w="9525">
            <a:noFill/>
            <a:miter lim="800000"/>
            <a:headEnd/>
            <a:tailEnd/>
          </a:ln>
          <a:effectLst/>
        </p:spPr>
        <p:txBody>
          <a:bodyPr wrap="none">
            <a:spAutoFit/>
          </a:bodyPr>
          <a:lstStyle/>
          <a:p>
            <a:pPr>
              <a:defRPr/>
            </a:pPr>
            <a:r>
              <a:rPr lang="it-IT" sz="6600" b="1" baseline="0" dirty="0">
                <a:solidFill>
                  <a:srgbClr val="FF3300"/>
                </a:solidFill>
                <a:effectLst>
                  <a:outerShdw blurRad="38100" dist="38100" dir="2700000" algn="tl">
                    <a:srgbClr val="000000"/>
                  </a:outerShdw>
                </a:effectLst>
                <a:latin typeface="Times New Roman" pitchFamily="18" charset="0"/>
                <a:cs typeface="+mn-cs"/>
              </a:rPr>
              <a:t>7</a:t>
            </a:r>
          </a:p>
        </p:txBody>
      </p:sp>
      <p:sp>
        <p:nvSpPr>
          <p:cNvPr id="7" name="Rectangle 2">
            <a:extLst>
              <a:ext uri="{FF2B5EF4-FFF2-40B4-BE49-F238E27FC236}">
                <a16:creationId xmlns:a16="http://schemas.microsoft.com/office/drawing/2014/main" id="{2FE70938-FB57-4D76-B884-6D2EE5724DE0}"/>
              </a:ext>
            </a:extLst>
          </p:cNvPr>
          <p:cNvSpPr txBox="1">
            <a:spLocks noChangeArrowheads="1"/>
          </p:cNvSpPr>
          <p:nvPr/>
        </p:nvSpPr>
        <p:spPr bwMode="auto">
          <a:xfrm>
            <a:off x="1981200" y="2855846"/>
            <a:ext cx="8229600" cy="2430270"/>
          </a:xfrm>
          <a:prstGeom prst="rect">
            <a:avLst/>
          </a:prstGeom>
          <a:noFill/>
          <a:ln w="9525">
            <a:noFill/>
            <a:miter lim="800000"/>
            <a:headEnd/>
            <a:tailEnd/>
          </a:ln>
          <a:effectLst/>
        </p:spPr>
        <p:txBody>
          <a:bodyPr anchor="ctr"/>
          <a:lstStyle/>
          <a:p>
            <a:pPr algn="ctr">
              <a:defRPr/>
            </a:pPr>
            <a:r>
              <a:rPr lang="it-IT" sz="3600" kern="0" baseline="0" dirty="0">
                <a:solidFill>
                  <a:schemeClr val="bg2">
                    <a:lumMod val="10000"/>
                    <a:lumOff val="90000"/>
                  </a:schemeClr>
                </a:solidFill>
                <a:effectLst>
                  <a:outerShdw blurRad="38100" dist="38100" dir="2700000" algn="tl">
                    <a:srgbClr val="000000"/>
                  </a:outerShdw>
                </a:effectLst>
                <a:latin typeface="Bahnschrift SemiBold" panose="020B0502040204020203" pitchFamily="34" charset="0"/>
                <a:ea typeface="+mj-ea"/>
                <a:cs typeface="+mj-cs"/>
              </a:rPr>
              <a:t>Non commettere adulterio.</a:t>
            </a:r>
            <a:r>
              <a:rPr lang="it-IT" sz="4800" kern="0" baseline="0" dirty="0">
                <a:solidFill>
                  <a:schemeClr val="bg2">
                    <a:lumMod val="10000"/>
                    <a:lumOff val="90000"/>
                  </a:schemeClr>
                </a:solidFill>
                <a:effectLst>
                  <a:outerShdw blurRad="38100" dist="38100" dir="2700000" algn="tl">
                    <a:srgbClr val="000000"/>
                  </a:outerShdw>
                </a:effectLst>
                <a:latin typeface="Bahnschrift SemiBold" panose="020B0502040204020203" pitchFamily="34" charset="0"/>
                <a:ea typeface="+mj-ea"/>
                <a:cs typeface="+mj-cs"/>
              </a:rPr>
              <a:t> </a:t>
            </a:r>
            <a:br>
              <a:rPr lang="it-IT" sz="4800" kern="0" baseline="0" dirty="0">
                <a:solidFill>
                  <a:schemeClr val="bg2">
                    <a:lumMod val="10000"/>
                    <a:lumOff val="90000"/>
                  </a:schemeClr>
                </a:solidFill>
                <a:effectLst>
                  <a:outerShdw blurRad="38100" dist="38100" dir="2700000" algn="tl">
                    <a:srgbClr val="000000"/>
                  </a:outerShdw>
                </a:effectLst>
                <a:latin typeface="Bahnschrift SemiBold" panose="020B0502040204020203" pitchFamily="34" charset="0"/>
                <a:ea typeface="+mj-ea"/>
                <a:cs typeface="+mj-cs"/>
              </a:rPr>
            </a:br>
            <a:r>
              <a:rPr lang="it-IT" sz="2000" kern="0" baseline="0" dirty="0">
                <a:solidFill>
                  <a:schemeClr val="tx2"/>
                </a:solidFill>
                <a:effectLst>
                  <a:outerShdw blurRad="38100" dist="38100" dir="2700000" algn="tl">
                    <a:srgbClr val="000000"/>
                  </a:outerShdw>
                </a:effectLst>
                <a:latin typeface="Bahnschrift SemiBold" panose="020B0502040204020203" pitchFamily="34" charset="0"/>
                <a:ea typeface="+mj-ea"/>
                <a:cs typeface="+mj-cs"/>
              </a:rPr>
              <a:t>(ESODO 20:14)</a:t>
            </a:r>
            <a:br>
              <a:rPr lang="it-IT" sz="2000" kern="0" baseline="0" dirty="0">
                <a:solidFill>
                  <a:schemeClr val="tx2"/>
                </a:solidFill>
                <a:effectLst>
                  <a:outerShdw blurRad="38100" dist="38100" dir="2700000" algn="tl">
                    <a:srgbClr val="000000"/>
                  </a:outerShdw>
                </a:effectLst>
                <a:latin typeface="Bahnschrift SemiBold" panose="020B0502040204020203" pitchFamily="34" charset="0"/>
                <a:ea typeface="+mj-ea"/>
                <a:cs typeface="+mj-cs"/>
              </a:rPr>
            </a:br>
            <a:endParaRPr lang="it-IT" sz="2000" kern="0" baseline="0" dirty="0">
              <a:solidFill>
                <a:schemeClr val="tx2"/>
              </a:solidFill>
              <a:effectLst>
                <a:outerShdw blurRad="38100" dist="38100" dir="2700000" algn="tl">
                  <a:srgbClr val="000000"/>
                </a:outerShdw>
              </a:effectLst>
              <a:latin typeface="Bahnschrift SemiBold" panose="020B0502040204020203" pitchFamily="34" charset="0"/>
              <a:ea typeface="+mj-ea"/>
              <a:cs typeface="+mj-cs"/>
            </a:endParaRPr>
          </a:p>
        </p:txBody>
      </p:sp>
      <p:sp>
        <p:nvSpPr>
          <p:cNvPr id="8" name="Text Box 4">
            <a:extLst>
              <a:ext uri="{FF2B5EF4-FFF2-40B4-BE49-F238E27FC236}">
                <a16:creationId xmlns:a16="http://schemas.microsoft.com/office/drawing/2014/main" id="{A48D2180-E5C2-4746-B1A2-F12B76A5C11E}"/>
              </a:ext>
            </a:extLst>
          </p:cNvPr>
          <p:cNvSpPr txBox="1">
            <a:spLocks noChangeArrowheads="1"/>
          </p:cNvSpPr>
          <p:nvPr/>
        </p:nvSpPr>
        <p:spPr bwMode="auto">
          <a:xfrm>
            <a:off x="5735638" y="57151"/>
            <a:ext cx="608012" cy="1108075"/>
          </a:xfrm>
          <a:prstGeom prst="rect">
            <a:avLst/>
          </a:prstGeom>
          <a:noFill/>
          <a:ln w="9525">
            <a:noFill/>
            <a:miter lim="800000"/>
            <a:headEnd/>
            <a:tailEnd/>
          </a:ln>
          <a:effectLst/>
        </p:spPr>
        <p:txBody>
          <a:bodyPr wrap="none">
            <a:spAutoFit/>
          </a:bodyPr>
          <a:lstStyle/>
          <a:p>
            <a:pPr>
              <a:defRPr/>
            </a:pPr>
            <a:r>
              <a:rPr lang="it-IT" sz="6600" b="1" baseline="0" dirty="0">
                <a:solidFill>
                  <a:srgbClr val="FF3300"/>
                </a:solidFill>
                <a:effectLst>
                  <a:outerShdw blurRad="38100" dist="38100" dir="2700000" algn="tl">
                    <a:srgbClr val="000000"/>
                  </a:outerShdw>
                </a:effectLst>
                <a:latin typeface="Times New Roman" pitchFamily="18" charset="0"/>
                <a:cs typeface="+mn-cs"/>
              </a:rPr>
              <a:t>6</a:t>
            </a:r>
          </a:p>
        </p:txBody>
      </p:sp>
      <p:pic>
        <p:nvPicPr>
          <p:cNvPr id="11" name="+Visigalli_Lettura_10_Comandamenti.wav">
            <a:hlinkClick r:id="" action="ppaction://media"/>
            <a:extLst>
              <a:ext uri="{FF2B5EF4-FFF2-40B4-BE49-F238E27FC236}">
                <a16:creationId xmlns:a16="http://schemas.microsoft.com/office/drawing/2014/main" id="{D41349B2-0914-40FC-80C8-C2371D41575F}"/>
              </a:ext>
            </a:extLst>
          </p:cNvPr>
          <p:cNvPicPr>
            <a:picLocks noRot="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1035" y="132557"/>
            <a:ext cx="819150" cy="87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Click="0" advTm="8407">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F202F74-4F58-4820-963C-47ABEF38C520}"/>
              </a:ext>
            </a:extLst>
          </p:cNvPr>
          <p:cNvSpPr>
            <a:spLocks noGrp="1" noChangeArrowheads="1"/>
          </p:cNvSpPr>
          <p:nvPr>
            <p:ph type="title"/>
          </p:nvPr>
        </p:nvSpPr>
        <p:spPr>
          <a:xfrm>
            <a:off x="1976984" y="1074562"/>
            <a:ext cx="8229600" cy="1409877"/>
          </a:xfrm>
        </p:spPr>
        <p:txBody>
          <a:bodyPr/>
          <a:lstStyle/>
          <a:p>
            <a:pPr eaLnBrk="1" hangingPunct="1">
              <a:defRPr/>
            </a:pPr>
            <a:r>
              <a:rPr lang="it-IT" sz="3600" dirty="0">
                <a:solidFill>
                  <a:schemeClr val="bg2">
                    <a:lumMod val="10000"/>
                    <a:lumOff val="90000"/>
                  </a:schemeClr>
                </a:solidFill>
                <a:latin typeface="Bahnschrift SemiBold" panose="020B0502040204020203" pitchFamily="34" charset="0"/>
              </a:rPr>
              <a:t>Non rubare</a:t>
            </a:r>
            <a:r>
              <a:rPr lang="it-IT" dirty="0">
                <a:solidFill>
                  <a:schemeClr val="bg2">
                    <a:lumMod val="10000"/>
                    <a:lumOff val="90000"/>
                  </a:schemeClr>
                </a:solidFill>
                <a:latin typeface="Bahnschrift SemiBold" panose="020B0502040204020203" pitchFamily="34" charset="0"/>
              </a:rPr>
              <a:t>. </a:t>
            </a:r>
            <a:br>
              <a:rPr lang="it-IT" dirty="0">
                <a:solidFill>
                  <a:schemeClr val="bg2">
                    <a:lumMod val="10000"/>
                    <a:lumOff val="90000"/>
                  </a:schemeClr>
                </a:solidFill>
                <a:latin typeface="Bahnschrift SemiBold" panose="020B0502040204020203" pitchFamily="34" charset="0"/>
              </a:rPr>
            </a:br>
            <a:r>
              <a:rPr lang="it-IT" sz="2000" dirty="0">
                <a:latin typeface="Bahnschrift SemiBold" panose="020B0502040204020203" pitchFamily="34" charset="0"/>
              </a:rPr>
              <a:t>(ESODO 20:15) </a:t>
            </a:r>
          </a:p>
        </p:txBody>
      </p:sp>
      <p:sp>
        <p:nvSpPr>
          <p:cNvPr id="5" name="Text Box 4">
            <a:extLst>
              <a:ext uri="{FF2B5EF4-FFF2-40B4-BE49-F238E27FC236}">
                <a16:creationId xmlns:a16="http://schemas.microsoft.com/office/drawing/2014/main" id="{0DD56DA7-9313-4068-846E-F691641F3A96}"/>
              </a:ext>
            </a:extLst>
          </p:cNvPr>
          <p:cNvSpPr txBox="1">
            <a:spLocks noChangeArrowheads="1"/>
          </p:cNvSpPr>
          <p:nvPr/>
        </p:nvSpPr>
        <p:spPr bwMode="auto">
          <a:xfrm>
            <a:off x="5735638" y="57151"/>
            <a:ext cx="608012" cy="1108075"/>
          </a:xfrm>
          <a:prstGeom prst="rect">
            <a:avLst/>
          </a:prstGeom>
          <a:noFill/>
          <a:ln w="9525">
            <a:noFill/>
            <a:miter lim="800000"/>
            <a:headEnd/>
            <a:tailEnd/>
          </a:ln>
          <a:effectLst/>
        </p:spPr>
        <p:txBody>
          <a:bodyPr wrap="none">
            <a:spAutoFit/>
          </a:bodyPr>
          <a:lstStyle/>
          <a:p>
            <a:pPr>
              <a:defRPr/>
            </a:pPr>
            <a:r>
              <a:rPr lang="it-IT" sz="6600" b="1" baseline="0" dirty="0">
                <a:solidFill>
                  <a:srgbClr val="FF3300"/>
                </a:solidFill>
                <a:effectLst>
                  <a:outerShdw blurRad="38100" dist="38100" dir="2700000" algn="tl">
                    <a:srgbClr val="000000"/>
                  </a:outerShdw>
                </a:effectLst>
                <a:latin typeface="Times New Roman" pitchFamily="18" charset="0"/>
                <a:cs typeface="+mn-cs"/>
              </a:rPr>
              <a:t>8</a:t>
            </a:r>
          </a:p>
        </p:txBody>
      </p:sp>
      <p:sp>
        <p:nvSpPr>
          <p:cNvPr id="6" name="Rectangle 2">
            <a:extLst>
              <a:ext uri="{FF2B5EF4-FFF2-40B4-BE49-F238E27FC236}">
                <a16:creationId xmlns:a16="http://schemas.microsoft.com/office/drawing/2014/main" id="{20D4A604-E784-4602-88E6-B05BE2629B62}"/>
              </a:ext>
            </a:extLst>
          </p:cNvPr>
          <p:cNvSpPr txBox="1">
            <a:spLocks noChangeArrowheads="1"/>
          </p:cNvSpPr>
          <p:nvPr/>
        </p:nvSpPr>
        <p:spPr bwMode="auto">
          <a:xfrm>
            <a:off x="1981200" y="3055995"/>
            <a:ext cx="8229600" cy="2552700"/>
          </a:xfrm>
          <a:prstGeom prst="rect">
            <a:avLst/>
          </a:prstGeom>
          <a:noFill/>
          <a:ln w="9525">
            <a:noFill/>
            <a:miter lim="800000"/>
            <a:headEnd/>
            <a:tailEnd/>
          </a:ln>
          <a:effectLst/>
        </p:spPr>
        <p:txBody>
          <a:bodyPr anchor="ctr"/>
          <a:lstStyle/>
          <a:p>
            <a:pPr algn="ctr">
              <a:defRPr/>
            </a:pPr>
            <a:r>
              <a:rPr lang="it-IT" sz="3600" kern="0" baseline="0" dirty="0">
                <a:solidFill>
                  <a:schemeClr val="bg2">
                    <a:lumMod val="10000"/>
                    <a:lumOff val="90000"/>
                  </a:schemeClr>
                </a:solidFill>
                <a:effectLst>
                  <a:outerShdw blurRad="38100" dist="38100" dir="2700000" algn="tl">
                    <a:srgbClr val="000000"/>
                  </a:outerShdw>
                </a:effectLst>
                <a:latin typeface="Bahnschrift SemiBold" panose="020B0502040204020203" pitchFamily="34" charset="0"/>
                <a:ea typeface="+mj-ea"/>
                <a:cs typeface="+mj-cs"/>
              </a:rPr>
              <a:t>Non attestare il falso </a:t>
            </a:r>
            <a:br>
              <a:rPr lang="it-IT" sz="3600" kern="0" baseline="0" dirty="0">
                <a:solidFill>
                  <a:schemeClr val="bg2">
                    <a:lumMod val="10000"/>
                    <a:lumOff val="90000"/>
                  </a:schemeClr>
                </a:solidFill>
                <a:effectLst>
                  <a:outerShdw blurRad="38100" dist="38100" dir="2700000" algn="tl">
                    <a:srgbClr val="000000"/>
                  </a:outerShdw>
                </a:effectLst>
                <a:latin typeface="Bahnschrift SemiBold" panose="020B0502040204020203" pitchFamily="34" charset="0"/>
                <a:ea typeface="+mj-ea"/>
                <a:cs typeface="+mj-cs"/>
              </a:rPr>
            </a:br>
            <a:r>
              <a:rPr lang="it-IT" sz="3600" kern="0" baseline="0" dirty="0">
                <a:solidFill>
                  <a:schemeClr val="bg2">
                    <a:lumMod val="10000"/>
                    <a:lumOff val="90000"/>
                  </a:schemeClr>
                </a:solidFill>
                <a:effectLst>
                  <a:outerShdw blurRad="38100" dist="38100" dir="2700000" algn="tl">
                    <a:srgbClr val="000000"/>
                  </a:outerShdw>
                </a:effectLst>
                <a:latin typeface="Bahnschrift SemiBold" panose="020B0502040204020203" pitchFamily="34" charset="0"/>
                <a:ea typeface="+mj-ea"/>
                <a:cs typeface="+mj-cs"/>
              </a:rPr>
              <a:t>contro il tuo prossimo.</a:t>
            </a:r>
            <a:r>
              <a:rPr lang="it-IT" sz="3600" kern="0" baseline="0" dirty="0">
                <a:solidFill>
                  <a:schemeClr val="bg2">
                    <a:lumMod val="10000"/>
                    <a:lumOff val="90000"/>
                  </a:schemeClr>
                </a:solidFill>
                <a:effectLst>
                  <a:outerShdw blurRad="38100" dist="38100" dir="2700000" algn="tl">
                    <a:srgbClr val="000000"/>
                  </a:outerShdw>
                </a:effectLst>
                <a:latin typeface="+mj-lt"/>
                <a:ea typeface="+mj-ea"/>
                <a:cs typeface="+mj-cs"/>
              </a:rPr>
              <a:t> </a:t>
            </a:r>
            <a:br>
              <a:rPr lang="it-IT" sz="3200" kern="0" baseline="0" dirty="0">
                <a:solidFill>
                  <a:schemeClr val="bg2">
                    <a:lumMod val="10000"/>
                    <a:lumOff val="90000"/>
                  </a:schemeClr>
                </a:solidFill>
                <a:effectLst>
                  <a:outerShdw blurRad="38100" dist="38100" dir="2700000" algn="tl">
                    <a:srgbClr val="000000"/>
                  </a:outerShdw>
                </a:effectLst>
                <a:latin typeface="+mj-lt"/>
                <a:ea typeface="+mj-ea"/>
                <a:cs typeface="+mj-cs"/>
              </a:rPr>
            </a:br>
            <a:r>
              <a:rPr lang="it-IT" sz="2000" kern="0" baseline="0" dirty="0">
                <a:solidFill>
                  <a:schemeClr val="tx2"/>
                </a:solidFill>
                <a:effectLst>
                  <a:outerShdw blurRad="38100" dist="38100" dir="2700000" algn="tl">
                    <a:srgbClr val="000000"/>
                  </a:outerShdw>
                </a:effectLst>
                <a:latin typeface="+mj-lt"/>
                <a:ea typeface="+mj-ea"/>
                <a:cs typeface="+mj-cs"/>
              </a:rPr>
              <a:t>(ESODO 20:16) </a:t>
            </a:r>
          </a:p>
        </p:txBody>
      </p:sp>
      <p:sp>
        <p:nvSpPr>
          <p:cNvPr id="7" name="Text Box 4">
            <a:extLst>
              <a:ext uri="{FF2B5EF4-FFF2-40B4-BE49-F238E27FC236}">
                <a16:creationId xmlns:a16="http://schemas.microsoft.com/office/drawing/2014/main" id="{D811750A-55C4-45CE-8B91-5F4DA864BCD6}"/>
              </a:ext>
            </a:extLst>
          </p:cNvPr>
          <p:cNvSpPr txBox="1">
            <a:spLocks noChangeArrowheads="1"/>
          </p:cNvSpPr>
          <p:nvPr/>
        </p:nvSpPr>
        <p:spPr bwMode="auto">
          <a:xfrm>
            <a:off x="5735638" y="2484439"/>
            <a:ext cx="608012" cy="1108075"/>
          </a:xfrm>
          <a:prstGeom prst="rect">
            <a:avLst/>
          </a:prstGeom>
          <a:noFill/>
          <a:ln w="9525">
            <a:noFill/>
            <a:miter lim="800000"/>
            <a:headEnd/>
            <a:tailEnd/>
          </a:ln>
          <a:effectLst/>
        </p:spPr>
        <p:txBody>
          <a:bodyPr wrap="none">
            <a:spAutoFit/>
          </a:bodyPr>
          <a:lstStyle/>
          <a:p>
            <a:pPr>
              <a:defRPr/>
            </a:pPr>
            <a:r>
              <a:rPr lang="it-IT" sz="6600" b="1" baseline="0" dirty="0">
                <a:solidFill>
                  <a:srgbClr val="FF3300"/>
                </a:solidFill>
                <a:effectLst>
                  <a:outerShdw blurRad="38100" dist="38100" dir="2700000" algn="tl">
                    <a:srgbClr val="000000"/>
                  </a:outerShdw>
                </a:effectLst>
                <a:latin typeface="Times New Roman" pitchFamily="18" charset="0"/>
                <a:cs typeface="+mn-cs"/>
              </a:rPr>
              <a:t>9</a:t>
            </a:r>
          </a:p>
        </p:txBody>
      </p:sp>
      <p:pic>
        <p:nvPicPr>
          <p:cNvPr id="11" name="+Visigalli_Lettura_10_Comandamenti.wav">
            <a:hlinkClick r:id="" action="ppaction://media"/>
            <a:extLst>
              <a:ext uri="{FF2B5EF4-FFF2-40B4-BE49-F238E27FC236}">
                <a16:creationId xmlns:a16="http://schemas.microsoft.com/office/drawing/2014/main" id="{B05F593F-709F-4AB2-BEBF-A9E0EAAEA1D9}"/>
              </a:ext>
            </a:extLst>
          </p:cNvPr>
          <p:cNvPicPr>
            <a:picLocks noRot="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1035" y="132557"/>
            <a:ext cx="819150" cy="87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Click="0" advTm="13335">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B96F603-3FF8-418E-9AAB-34296003DAC6}"/>
              </a:ext>
            </a:extLst>
          </p:cNvPr>
          <p:cNvSpPr>
            <a:spLocks noGrp="1" noChangeArrowheads="1"/>
          </p:cNvSpPr>
          <p:nvPr>
            <p:ph type="title"/>
          </p:nvPr>
        </p:nvSpPr>
        <p:spPr>
          <a:xfrm>
            <a:off x="1865530" y="1015827"/>
            <a:ext cx="8810085" cy="4137025"/>
          </a:xfrm>
        </p:spPr>
        <p:txBody>
          <a:bodyPr/>
          <a:lstStyle/>
          <a:p>
            <a:pPr eaLnBrk="1" hangingPunct="1">
              <a:defRPr/>
            </a:pPr>
            <a:r>
              <a:rPr lang="it-IT" sz="3600" dirty="0">
                <a:solidFill>
                  <a:schemeClr val="bg2">
                    <a:lumMod val="10000"/>
                    <a:lumOff val="90000"/>
                  </a:schemeClr>
                </a:solidFill>
                <a:latin typeface="Bahnschrift SemiBold" panose="020B0502040204020203" pitchFamily="34" charset="0"/>
              </a:rPr>
              <a:t>Non desiderare la casa del tuo prossimo; </a:t>
            </a:r>
            <a:br>
              <a:rPr lang="it-IT" sz="3600" dirty="0">
                <a:solidFill>
                  <a:schemeClr val="bg2">
                    <a:lumMod val="10000"/>
                    <a:lumOff val="90000"/>
                  </a:schemeClr>
                </a:solidFill>
                <a:latin typeface="Bahnschrift SemiBold" panose="020B0502040204020203" pitchFamily="34" charset="0"/>
              </a:rPr>
            </a:br>
            <a:r>
              <a:rPr lang="it-IT" sz="3600" dirty="0">
                <a:solidFill>
                  <a:schemeClr val="bg2">
                    <a:lumMod val="10000"/>
                    <a:lumOff val="90000"/>
                  </a:schemeClr>
                </a:solidFill>
                <a:latin typeface="Bahnschrift SemiBold" panose="020B0502040204020203" pitchFamily="34" charset="0"/>
              </a:rPr>
              <a:t>non desiderare la moglie del tuo prossimo,                               né il suo servo, né la  sua serva, </a:t>
            </a:r>
            <a:br>
              <a:rPr lang="it-IT" sz="3600" dirty="0">
                <a:solidFill>
                  <a:schemeClr val="bg2">
                    <a:lumMod val="10000"/>
                    <a:lumOff val="90000"/>
                  </a:schemeClr>
                </a:solidFill>
                <a:latin typeface="Bahnschrift SemiBold" panose="020B0502040204020203" pitchFamily="34" charset="0"/>
              </a:rPr>
            </a:br>
            <a:r>
              <a:rPr lang="it-IT" sz="3600" dirty="0">
                <a:solidFill>
                  <a:schemeClr val="bg2">
                    <a:lumMod val="10000"/>
                    <a:lumOff val="90000"/>
                  </a:schemeClr>
                </a:solidFill>
                <a:latin typeface="Bahnschrift SemiBold" panose="020B0502040204020203" pitchFamily="34" charset="0"/>
              </a:rPr>
              <a:t>né il suo bue, né il suo asino, </a:t>
            </a:r>
            <a:br>
              <a:rPr lang="it-IT" sz="3600" dirty="0">
                <a:solidFill>
                  <a:schemeClr val="bg2">
                    <a:lumMod val="10000"/>
                    <a:lumOff val="90000"/>
                  </a:schemeClr>
                </a:solidFill>
                <a:latin typeface="Bahnschrift SemiBold" panose="020B0502040204020203" pitchFamily="34" charset="0"/>
              </a:rPr>
            </a:br>
            <a:r>
              <a:rPr lang="it-IT" sz="3600" dirty="0">
                <a:solidFill>
                  <a:schemeClr val="bg2">
                    <a:lumMod val="10000"/>
                    <a:lumOff val="90000"/>
                  </a:schemeClr>
                </a:solidFill>
                <a:latin typeface="Bahnschrift SemiBold" panose="020B0502040204020203" pitchFamily="34" charset="0"/>
              </a:rPr>
              <a:t>né cosa alcuna del tuo prossimo. </a:t>
            </a:r>
            <a:br>
              <a:rPr lang="it-IT" sz="3600" dirty="0">
                <a:solidFill>
                  <a:schemeClr val="bg2">
                    <a:lumMod val="10000"/>
                    <a:lumOff val="90000"/>
                  </a:schemeClr>
                </a:solidFill>
                <a:latin typeface="Bahnschrift SemiBold" panose="020B0502040204020203" pitchFamily="34" charset="0"/>
              </a:rPr>
            </a:br>
            <a:r>
              <a:rPr lang="it-IT" sz="2000" dirty="0">
                <a:latin typeface="Bahnschrift SemiBold" panose="020B0502040204020203" pitchFamily="34" charset="0"/>
              </a:rPr>
              <a:t>(ESODO 20:17)</a:t>
            </a:r>
            <a:br>
              <a:rPr lang="it-IT" sz="4000" dirty="0">
                <a:latin typeface="Bahnschrift SemiBold" panose="020B0502040204020203" pitchFamily="34" charset="0"/>
              </a:rPr>
            </a:br>
            <a:endParaRPr lang="it-IT" sz="4000" dirty="0">
              <a:latin typeface="Bahnschrift SemiBold" panose="020B0502040204020203" pitchFamily="34" charset="0"/>
            </a:endParaRPr>
          </a:p>
        </p:txBody>
      </p:sp>
      <p:sp>
        <p:nvSpPr>
          <p:cNvPr id="4" name="Text Box 4">
            <a:extLst>
              <a:ext uri="{FF2B5EF4-FFF2-40B4-BE49-F238E27FC236}">
                <a16:creationId xmlns:a16="http://schemas.microsoft.com/office/drawing/2014/main" id="{0507C666-5E07-4BD2-8669-8C6D69248013}"/>
              </a:ext>
            </a:extLst>
          </p:cNvPr>
          <p:cNvSpPr txBox="1">
            <a:spLocks noChangeArrowheads="1"/>
          </p:cNvSpPr>
          <p:nvPr/>
        </p:nvSpPr>
        <p:spPr bwMode="auto">
          <a:xfrm>
            <a:off x="5375920" y="57149"/>
            <a:ext cx="1030288" cy="1108075"/>
          </a:xfrm>
          <a:prstGeom prst="rect">
            <a:avLst/>
          </a:prstGeom>
          <a:noFill/>
          <a:ln w="9525">
            <a:noFill/>
            <a:miter lim="800000"/>
            <a:headEnd/>
            <a:tailEnd/>
          </a:ln>
          <a:effectLst/>
        </p:spPr>
        <p:txBody>
          <a:bodyPr wrap="none">
            <a:spAutoFit/>
          </a:bodyPr>
          <a:lstStyle/>
          <a:p>
            <a:pPr>
              <a:defRPr/>
            </a:pPr>
            <a:r>
              <a:rPr lang="it-IT" sz="6600" b="1" baseline="0" dirty="0">
                <a:solidFill>
                  <a:srgbClr val="FF3300"/>
                </a:solidFill>
                <a:effectLst>
                  <a:outerShdw blurRad="38100" dist="38100" dir="2700000" algn="tl">
                    <a:srgbClr val="000000"/>
                  </a:outerShdw>
                </a:effectLst>
                <a:latin typeface="Times New Roman" pitchFamily="18" charset="0"/>
                <a:cs typeface="+mn-cs"/>
              </a:rPr>
              <a:t>10</a:t>
            </a:r>
          </a:p>
        </p:txBody>
      </p:sp>
      <p:pic>
        <p:nvPicPr>
          <p:cNvPr id="5" name="+Visigalli_Lettura_10_Comandamenti.wav">
            <a:hlinkClick r:id="" action="ppaction://media"/>
            <a:extLst>
              <a:ext uri="{FF2B5EF4-FFF2-40B4-BE49-F238E27FC236}">
                <a16:creationId xmlns:a16="http://schemas.microsoft.com/office/drawing/2014/main" id="{9372F9F8-EF10-4D35-8F30-85331E6B6B44}"/>
              </a:ext>
            </a:extLst>
          </p:cNvPr>
          <p:cNvPicPr>
            <a:picLocks noRot="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1035" y="132557"/>
            <a:ext cx="819150" cy="87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26456">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
</p:tagLst>
</file>

<file path=ppt/tags/tag2.xml><?xml version="1.0" encoding="utf-8"?>
<p:tagLst xmlns:a="http://schemas.openxmlformats.org/drawingml/2006/main" xmlns:r="http://schemas.openxmlformats.org/officeDocument/2006/relationships" xmlns:p="http://schemas.openxmlformats.org/presentationml/2006/main">
  <p:tag name="TIMING" val="|3.5"/>
</p:tagLst>
</file>

<file path=ppt/theme/theme1.xml><?xml version="1.0" encoding="utf-8"?>
<a:theme xmlns:a="http://schemas.openxmlformats.org/drawingml/2006/main" name="Vetta">
  <a:themeElements>
    <a:clrScheme name="Vetta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Vet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25000" smtClean="0">
            <a:ln>
              <a:noFill/>
            </a:ln>
            <a:solidFill>
              <a:schemeClr val="tx1"/>
            </a:solidFill>
            <a:effectLst/>
            <a:latin typeface="Arial" charset="0"/>
          </a:defRPr>
        </a:defPPr>
      </a:lstStyle>
    </a:lnDef>
  </a:objectDefaults>
  <a:extraClrSchemeLst>
    <a:extraClrScheme>
      <a:clrScheme name="Vetta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Vetta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Vetta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Vetta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Vetta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Vetta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Vetta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Vetta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Vetta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2078</TotalTime>
  <Words>264</Words>
  <Application>Microsoft Office PowerPoint</Application>
  <PresentationFormat>Widescreen</PresentationFormat>
  <Paragraphs>42</Paragraphs>
  <Slides>10</Slides>
  <Notes>2</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Bahnschrift SemiBold</vt:lpstr>
      <vt:lpstr>Cambria</vt:lpstr>
      <vt:lpstr>Times New Roman</vt:lpstr>
      <vt:lpstr>Vetta</vt:lpstr>
      <vt:lpstr> I DIECI COMANDAMENTI</vt:lpstr>
      <vt:lpstr>Io sono il SIGNORE, il tuo DIO, che ti ho fatto uscire dal paese d’Egitto, dalla casa di schiavitù. Non avere altri dèi oltre a me. (ESODO 20:2-3)</vt:lpstr>
      <vt:lpstr>Non farti scultura, né immagine alcuna delle cose  che sono lassù nel cielo o quaggiù sulla terra o nelle acque sotto la terra. Non ti prostrare davanti a loro  e non li servire, perché io, il SIGNORE, il tuo DIO, sono un DIO geloso; punisco l’iniquità dei padri sui figli fino alla terza e alla quarta generazione di quelli che mi odiano, e uso bontà, fino alla millesima generazione, verso quelli che mi amano e osservano i miei comandamenti.  (ESODO 20:4-6)</vt:lpstr>
      <vt:lpstr>Presentazione standard di PowerPoint</vt:lpstr>
      <vt:lpstr>Ricordati del giorno del riposo per santificarlo. Lavora sei giorni e fa tutto il tuo lavoro, ma il settimo è giorno di riposo, consacrato al SIGNORE DIO tuo; non fare in esso nessun lavoro ordinario, né tu,  né tuo figlio, né tua figlia, né il tuo servo, né la tua serva, né il tuo bestiame, né lo straniero che abita nella tua città; poiché in sei giorni il SIGNORE fece  i cieli, la terra, il mare e tutto ciò che è in essi,  e si riposò il settimo giorno; perciò il SIGNORE ha benedetto il giorno del riposo e lo ha santificato.   </vt:lpstr>
      <vt:lpstr>Onora tuo padre e tua madre,  affinché i tuoi giorni siano prolungati sulla terra che il SIGNORE,  il tuo DIO, ti dà.  (ESODO 20:12) </vt:lpstr>
      <vt:lpstr>Non uccidere.  (ESODO 20:13) </vt:lpstr>
      <vt:lpstr>Non rubare.  (ESODO 20:15) </vt:lpstr>
      <vt:lpstr>Non desiderare la casa del tuo prossimo;  non desiderare la moglie del tuo prossimo,                               né il suo servo, né la  sua serva,  né il suo bue, né il suo asino,  né cosa alcuna del tuo prossimo.  (ESODO 20:17)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DIECI COMANDAMENTI</dc:title>
  <dc:creator>P. Luisetti (www.letteraperta.it)</dc:creator>
  <cp:lastModifiedBy>Pierino</cp:lastModifiedBy>
  <cp:revision>2</cp:revision>
  <dcterms:created xsi:type="dcterms:W3CDTF">2002-05-23T14:00:48Z</dcterms:created>
  <dcterms:modified xsi:type="dcterms:W3CDTF">2018-10-05T12:24:55Z</dcterms:modified>
</cp:coreProperties>
</file>