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Lst>
  <p:sldIdLst>
    <p:sldId id="357" r:id="rId3"/>
    <p:sldId id="358" r:id="rId4"/>
    <p:sldId id="356" r:id="rId5"/>
    <p:sldId id="316" r:id="rId6"/>
    <p:sldId id="347" r:id="rId7"/>
    <p:sldId id="359" r:id="rId8"/>
    <p:sldId id="348" r:id="rId9"/>
    <p:sldId id="349" r:id="rId10"/>
    <p:sldId id="350" r:id="rId11"/>
    <p:sldId id="352" r:id="rId12"/>
    <p:sldId id="278" r:id="rId13"/>
    <p:sldId id="353" r:id="rId14"/>
    <p:sldId id="355" r:id="rId15"/>
    <p:sldId id="265" r:id="rId16"/>
    <p:sldId id="360" r:id="rId17"/>
    <p:sldId id="361" r:id="rId18"/>
  </p:sldIdLst>
  <p:sldSz cx="12192000" cy="6858000"/>
  <p:notesSz cx="6858000" cy="9144000"/>
  <p:embeddedFontLst>
    <p:embeddedFont>
      <p:font typeface="Bahnschrift Light SemiCondensed" panose="020B0502040204020203" pitchFamily="34" charset="0"/>
      <p:regular r:id="rId19"/>
    </p:embeddedFont>
    <p:embeddedFont>
      <p:font typeface="Calibri Light" panose="020F0302020204030204" pitchFamily="34" charset="0"/>
      <p:regular r:id="rId20"/>
      <p:italic r:id="rId21"/>
    </p:embeddedFont>
    <p:embeddedFont>
      <p:font typeface="Calibri" panose="020F0502020204030204" pitchFamily="34" charset="0"/>
      <p:regular r:id="rId22"/>
      <p:bold r:id="rId23"/>
      <p:italic r:id="rId24"/>
      <p:boldItalic r:id="rId25"/>
    </p:embeddedFont>
    <p:embeddedFont>
      <p:font typeface="MS PGothic" panose="020B0600070205080204" pitchFamily="34" charset="-128"/>
      <p:regular r:id="rId26"/>
    </p:embeddedFont>
    <p:embeddedFont>
      <p:font typeface="Cambria" panose="02040503050406030204" pitchFamily="18" charset="0"/>
      <p:regular r:id="rId27"/>
      <p:bold r:id="rId28"/>
      <p:italic r:id="rId29"/>
      <p:boldItalic r:id="rId30"/>
    </p:embeddedFont>
    <p:embeddedFont>
      <p:font typeface="Tahoma" panose="020B0604030504040204" pitchFamily="34" charset="0"/>
      <p:regular r:id="rId31"/>
      <p:bold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4011"/>
    <a:srgbClr val="FFCC99"/>
    <a:srgbClr val="0000CC"/>
    <a:srgbClr val="996633"/>
    <a:srgbClr val="FFCCCC"/>
    <a:srgbClr val="FFFFFF"/>
    <a:srgbClr val="FF9900"/>
    <a:srgbClr val="A3A3E0"/>
    <a:srgbClr val="CC9900"/>
    <a:srgbClr val="AD8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023" autoAdjust="0"/>
  </p:normalViewPr>
  <p:slideViewPr>
    <p:cSldViewPr snapToGrid="0">
      <p:cViewPr varScale="1">
        <p:scale>
          <a:sx n="80" d="100"/>
          <a:sy n="80" d="100"/>
        </p:scale>
        <p:origin x="34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x-none"/>
              <a:t>Click to edit Master subtitle style</a:t>
            </a:r>
            <a:endParaRPr lang="en-US"/>
          </a:p>
        </p:txBody>
      </p:sp>
    </p:spTree>
    <p:extLst>
      <p:ext uri="{BB962C8B-B14F-4D97-AF65-F5344CB8AC3E}">
        <p14:creationId xmlns:p14="http://schemas.microsoft.com/office/powerpoint/2010/main" val="14035339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extLst>
      <p:ext uri="{BB962C8B-B14F-4D97-AF65-F5344CB8AC3E}">
        <p14:creationId xmlns:p14="http://schemas.microsoft.com/office/powerpoint/2010/main" val="364948860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9026" y="1149350"/>
            <a:ext cx="2613025" cy="3175000"/>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869951" y="1149350"/>
            <a:ext cx="7762875" cy="3175000"/>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extLst>
      <p:ext uri="{BB962C8B-B14F-4D97-AF65-F5344CB8AC3E}">
        <p14:creationId xmlns:p14="http://schemas.microsoft.com/office/powerpoint/2010/main" val="77335768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F7F8B52-0181-4353-A56F-C21840663217}" type="datetimeFigureOut">
              <a:rPr lang="es-ES" smtClean="0"/>
              <a:t>10/10/2018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64ED752-9F27-4B9E-B86A-B934621FBD14}" type="slidenum">
              <a:rPr lang="es-ES" smtClean="0"/>
              <a:t>‹N›</a:t>
            </a:fld>
            <a:endParaRPr lang="es-ES"/>
          </a:p>
        </p:txBody>
      </p:sp>
    </p:spTree>
    <p:extLst>
      <p:ext uri="{BB962C8B-B14F-4D97-AF65-F5344CB8AC3E}">
        <p14:creationId xmlns:p14="http://schemas.microsoft.com/office/powerpoint/2010/main" val="352711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F7F8B52-0181-4353-A56F-C21840663217}" type="datetimeFigureOut">
              <a:rPr lang="es-ES" smtClean="0"/>
              <a:t>10/10/2018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64ED752-9F27-4B9E-B86A-B934621FBD14}" type="slidenum">
              <a:rPr lang="es-ES" smtClean="0"/>
              <a:t>‹N›</a:t>
            </a:fld>
            <a:endParaRPr lang="es-ES"/>
          </a:p>
        </p:txBody>
      </p:sp>
    </p:spTree>
    <p:extLst>
      <p:ext uri="{BB962C8B-B14F-4D97-AF65-F5344CB8AC3E}">
        <p14:creationId xmlns:p14="http://schemas.microsoft.com/office/powerpoint/2010/main" val="502564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F7F8B52-0181-4353-A56F-C21840663217}" type="datetimeFigureOut">
              <a:rPr lang="es-ES" smtClean="0"/>
              <a:t>10/10/2018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64ED752-9F27-4B9E-B86A-B934621FBD14}" type="slidenum">
              <a:rPr lang="es-ES" smtClean="0"/>
              <a:t>‹N›</a:t>
            </a:fld>
            <a:endParaRPr lang="es-ES"/>
          </a:p>
        </p:txBody>
      </p:sp>
    </p:spTree>
    <p:extLst>
      <p:ext uri="{BB962C8B-B14F-4D97-AF65-F5344CB8AC3E}">
        <p14:creationId xmlns:p14="http://schemas.microsoft.com/office/powerpoint/2010/main" val="2594825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F7F8B52-0181-4353-A56F-C21840663217}" type="datetimeFigureOut">
              <a:rPr lang="es-ES" smtClean="0"/>
              <a:t>10/10/2018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64ED752-9F27-4B9E-B86A-B934621FBD14}" type="slidenum">
              <a:rPr lang="es-ES" smtClean="0"/>
              <a:t>‹N›</a:t>
            </a:fld>
            <a:endParaRPr lang="es-ES"/>
          </a:p>
        </p:txBody>
      </p:sp>
    </p:spTree>
    <p:extLst>
      <p:ext uri="{BB962C8B-B14F-4D97-AF65-F5344CB8AC3E}">
        <p14:creationId xmlns:p14="http://schemas.microsoft.com/office/powerpoint/2010/main" val="3927990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F7F8B52-0181-4353-A56F-C21840663217}" type="datetimeFigureOut">
              <a:rPr lang="es-ES" smtClean="0"/>
              <a:t>10/10/2018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E64ED752-9F27-4B9E-B86A-B934621FBD14}" type="slidenum">
              <a:rPr lang="es-ES" smtClean="0"/>
              <a:t>‹N›</a:t>
            </a:fld>
            <a:endParaRPr lang="es-ES"/>
          </a:p>
        </p:txBody>
      </p:sp>
    </p:spTree>
    <p:extLst>
      <p:ext uri="{BB962C8B-B14F-4D97-AF65-F5344CB8AC3E}">
        <p14:creationId xmlns:p14="http://schemas.microsoft.com/office/powerpoint/2010/main" val="1087143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F7F8B52-0181-4353-A56F-C21840663217}" type="datetimeFigureOut">
              <a:rPr lang="es-ES" smtClean="0"/>
              <a:t>10/10/2018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64ED752-9F27-4B9E-B86A-B934621FBD14}" type="slidenum">
              <a:rPr lang="es-ES" smtClean="0"/>
              <a:t>‹N›</a:t>
            </a:fld>
            <a:endParaRPr lang="es-ES"/>
          </a:p>
        </p:txBody>
      </p:sp>
    </p:spTree>
    <p:extLst>
      <p:ext uri="{BB962C8B-B14F-4D97-AF65-F5344CB8AC3E}">
        <p14:creationId xmlns:p14="http://schemas.microsoft.com/office/powerpoint/2010/main" val="1426010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F8B52-0181-4353-A56F-C21840663217}" type="datetimeFigureOut">
              <a:rPr lang="es-ES" smtClean="0"/>
              <a:t>10/10/2018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E64ED752-9F27-4B9E-B86A-B934621FBD14}" type="slidenum">
              <a:rPr lang="es-ES" smtClean="0"/>
              <a:t>‹N›</a:t>
            </a:fld>
            <a:endParaRPr lang="es-ES"/>
          </a:p>
        </p:txBody>
      </p:sp>
    </p:spTree>
    <p:extLst>
      <p:ext uri="{BB962C8B-B14F-4D97-AF65-F5344CB8AC3E}">
        <p14:creationId xmlns:p14="http://schemas.microsoft.com/office/powerpoint/2010/main" val="3594449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9F7F8B52-0181-4353-A56F-C21840663217}" type="datetimeFigureOut">
              <a:rPr lang="es-ES" smtClean="0"/>
              <a:t>10/10/2018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64ED752-9F27-4B9E-B86A-B934621FBD14}" type="slidenum">
              <a:rPr lang="es-ES" smtClean="0"/>
              <a:t>‹N›</a:t>
            </a:fld>
            <a:endParaRPr lang="es-ES"/>
          </a:p>
        </p:txBody>
      </p:sp>
    </p:spTree>
    <p:extLst>
      <p:ext uri="{BB962C8B-B14F-4D97-AF65-F5344CB8AC3E}">
        <p14:creationId xmlns:p14="http://schemas.microsoft.com/office/powerpoint/2010/main" val="3070196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extLst>
      <p:ext uri="{BB962C8B-B14F-4D97-AF65-F5344CB8AC3E}">
        <p14:creationId xmlns:p14="http://schemas.microsoft.com/office/powerpoint/2010/main" val="72251253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9F7F8B52-0181-4353-A56F-C21840663217}" type="datetimeFigureOut">
              <a:rPr lang="es-ES" smtClean="0"/>
              <a:t>10/10/2018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64ED752-9F27-4B9E-B86A-B934621FBD14}" type="slidenum">
              <a:rPr lang="es-ES" smtClean="0"/>
              <a:t>‹N›</a:t>
            </a:fld>
            <a:endParaRPr lang="es-ES"/>
          </a:p>
        </p:txBody>
      </p:sp>
    </p:spTree>
    <p:extLst>
      <p:ext uri="{BB962C8B-B14F-4D97-AF65-F5344CB8AC3E}">
        <p14:creationId xmlns:p14="http://schemas.microsoft.com/office/powerpoint/2010/main" val="1111910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F7F8B52-0181-4353-A56F-C21840663217}" type="datetimeFigureOut">
              <a:rPr lang="es-ES" smtClean="0"/>
              <a:t>10/10/2018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64ED752-9F27-4B9E-B86A-B934621FBD14}" type="slidenum">
              <a:rPr lang="es-ES" smtClean="0"/>
              <a:t>‹N›</a:t>
            </a:fld>
            <a:endParaRPr lang="es-ES"/>
          </a:p>
        </p:txBody>
      </p:sp>
    </p:spTree>
    <p:extLst>
      <p:ext uri="{BB962C8B-B14F-4D97-AF65-F5344CB8AC3E}">
        <p14:creationId xmlns:p14="http://schemas.microsoft.com/office/powerpoint/2010/main" val="2252872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F7F8B52-0181-4353-A56F-C21840663217}" type="datetimeFigureOut">
              <a:rPr lang="es-ES" smtClean="0"/>
              <a:t>10/10/2018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64ED752-9F27-4B9E-B86A-B934621FBD14}" type="slidenum">
              <a:rPr lang="es-ES" smtClean="0"/>
              <a:t>‹N›</a:t>
            </a:fld>
            <a:endParaRPr lang="es-ES"/>
          </a:p>
        </p:txBody>
      </p:sp>
    </p:spTree>
    <p:extLst>
      <p:ext uri="{BB962C8B-B14F-4D97-AF65-F5344CB8AC3E}">
        <p14:creationId xmlns:p14="http://schemas.microsoft.com/office/powerpoint/2010/main" val="2589965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1"/>
            <a:ext cx="10363200" cy="1362075"/>
          </a:xfrm>
        </p:spPr>
        <p:txBody>
          <a:bodyPr anchor="t"/>
          <a:lstStyle>
            <a:lvl1pPr algn="l">
              <a:defRPr sz="1500" b="1" cap="all"/>
            </a:lvl1pPr>
          </a:lstStyle>
          <a:p>
            <a:r>
              <a:rPr lang="x-none"/>
              <a:t>Click to edit Master title style</a:t>
            </a:r>
            <a:endParaRPr lang="en-US"/>
          </a:p>
        </p:txBody>
      </p:sp>
      <p:sp>
        <p:nvSpPr>
          <p:cNvPr id="3" name="Text Placeholder 2"/>
          <p:cNvSpPr>
            <a:spLocks noGrp="1"/>
          </p:cNvSpPr>
          <p:nvPr>
            <p:ph type="body" idx="1"/>
          </p:nvPr>
        </p:nvSpPr>
        <p:spPr>
          <a:xfrm>
            <a:off x="962819" y="2906712"/>
            <a:ext cx="10363200" cy="1500188"/>
          </a:xfrm>
        </p:spPr>
        <p:txBody>
          <a:bodyPr anchor="b"/>
          <a:lstStyle>
            <a:lvl1pPr marL="0" indent="0">
              <a:buNone/>
              <a:defRPr sz="750"/>
            </a:lvl1pPr>
            <a:lvl2pPr marL="171450" indent="0">
              <a:buNone/>
              <a:defRPr sz="675"/>
            </a:lvl2pPr>
            <a:lvl3pPr marL="342900" indent="0">
              <a:buNone/>
              <a:defRPr sz="600"/>
            </a:lvl3pPr>
            <a:lvl4pPr marL="514350" indent="0">
              <a:buNone/>
              <a:defRPr sz="525"/>
            </a:lvl4pPr>
            <a:lvl5pPr marL="685800" indent="0">
              <a:buNone/>
              <a:defRPr sz="525"/>
            </a:lvl5pPr>
            <a:lvl6pPr marL="857250" indent="0">
              <a:buNone/>
              <a:defRPr sz="525"/>
            </a:lvl6pPr>
            <a:lvl7pPr marL="1028700" indent="0">
              <a:buNone/>
              <a:defRPr sz="525"/>
            </a:lvl7pPr>
            <a:lvl8pPr marL="1200150" indent="0">
              <a:buNone/>
              <a:defRPr sz="525"/>
            </a:lvl8pPr>
            <a:lvl9pPr marL="1371600" indent="0">
              <a:buNone/>
              <a:defRPr sz="525"/>
            </a:lvl9pPr>
          </a:lstStyle>
          <a:p>
            <a:pPr lvl="0"/>
            <a:r>
              <a:rPr lang="x-none"/>
              <a:t>Click to edit Master text styles</a:t>
            </a:r>
          </a:p>
        </p:txBody>
      </p:sp>
    </p:spTree>
    <p:extLst>
      <p:ext uri="{BB962C8B-B14F-4D97-AF65-F5344CB8AC3E}">
        <p14:creationId xmlns:p14="http://schemas.microsoft.com/office/powerpoint/2010/main" val="290667073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869950" y="3530600"/>
            <a:ext cx="5187951" cy="793750"/>
          </a:xfrm>
        </p:spPr>
        <p:txBody>
          <a:bodyPr/>
          <a:lstStyle>
            <a:lvl1pPr>
              <a:defRPr sz="1050"/>
            </a:lvl1pPr>
            <a:lvl2pPr>
              <a:defRPr sz="900"/>
            </a:lvl2pPr>
            <a:lvl3pPr>
              <a:defRPr sz="750"/>
            </a:lvl3pPr>
            <a:lvl4pPr>
              <a:defRPr sz="675"/>
            </a:lvl4pPr>
            <a:lvl5pPr>
              <a:defRPr sz="675"/>
            </a:lvl5pPr>
            <a:lvl6pPr>
              <a:defRPr sz="675"/>
            </a:lvl6pPr>
            <a:lvl7pPr>
              <a:defRPr sz="675"/>
            </a:lvl7pPr>
            <a:lvl8pPr>
              <a:defRPr sz="675"/>
            </a:lvl8pPr>
            <a:lvl9pPr>
              <a:defRPr sz="675"/>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34101" y="3530600"/>
            <a:ext cx="5187951" cy="793750"/>
          </a:xfrm>
        </p:spPr>
        <p:txBody>
          <a:bodyPr/>
          <a:lstStyle>
            <a:lvl1pPr>
              <a:defRPr sz="1050"/>
            </a:lvl1pPr>
            <a:lvl2pPr>
              <a:defRPr sz="900"/>
            </a:lvl2pPr>
            <a:lvl3pPr>
              <a:defRPr sz="750"/>
            </a:lvl3pPr>
            <a:lvl4pPr>
              <a:defRPr sz="675"/>
            </a:lvl4pPr>
            <a:lvl5pPr>
              <a:defRPr sz="675"/>
            </a:lvl5pPr>
            <a:lvl6pPr>
              <a:defRPr sz="675"/>
            </a:lvl6pPr>
            <a:lvl7pPr>
              <a:defRPr sz="675"/>
            </a:lvl7pPr>
            <a:lvl8pPr>
              <a:defRPr sz="675"/>
            </a:lvl8pPr>
            <a:lvl9pPr>
              <a:defRPr sz="675"/>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extLst>
      <p:ext uri="{BB962C8B-B14F-4D97-AF65-F5344CB8AC3E}">
        <p14:creationId xmlns:p14="http://schemas.microsoft.com/office/powerpoint/2010/main" val="29764833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609600" y="1535112"/>
            <a:ext cx="5387181" cy="639763"/>
          </a:xfrm>
        </p:spPr>
        <p:txBody>
          <a:bodyPr anchor="b"/>
          <a:lstStyle>
            <a:lvl1pPr marL="0" indent="0">
              <a:buNone/>
              <a:defRPr sz="900" b="1"/>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x-none"/>
              <a:t>Click to edit Master text styles</a:t>
            </a:r>
          </a:p>
        </p:txBody>
      </p:sp>
      <p:sp>
        <p:nvSpPr>
          <p:cNvPr id="4" name="Content Placeholder 3"/>
          <p:cNvSpPr>
            <a:spLocks noGrp="1"/>
          </p:cNvSpPr>
          <p:nvPr>
            <p:ph sz="half" idx="2"/>
          </p:nvPr>
        </p:nvSpPr>
        <p:spPr>
          <a:xfrm>
            <a:off x="609600" y="2174875"/>
            <a:ext cx="5387181" cy="3951288"/>
          </a:xfrm>
        </p:spPr>
        <p:txBody>
          <a:bodyPr/>
          <a:lstStyle>
            <a:lvl1pPr>
              <a:defRPr sz="900"/>
            </a:lvl1pPr>
            <a:lvl2pPr>
              <a:defRPr sz="750"/>
            </a:lvl2pPr>
            <a:lvl3pPr>
              <a:defRPr sz="675"/>
            </a:lvl3pPr>
            <a:lvl4pPr>
              <a:defRPr sz="600"/>
            </a:lvl4pPr>
            <a:lvl5pPr>
              <a:defRPr sz="600"/>
            </a:lvl5pPr>
            <a:lvl6pPr>
              <a:defRPr sz="600"/>
            </a:lvl6pPr>
            <a:lvl7pPr>
              <a:defRPr sz="600"/>
            </a:lvl7pPr>
            <a:lvl8pPr>
              <a:defRPr sz="600"/>
            </a:lvl8pPr>
            <a:lvl9pPr>
              <a:defRPr sz="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6193632" y="1535112"/>
            <a:ext cx="5388768" cy="639763"/>
          </a:xfrm>
        </p:spPr>
        <p:txBody>
          <a:bodyPr anchor="b"/>
          <a:lstStyle>
            <a:lvl1pPr marL="0" indent="0">
              <a:buNone/>
              <a:defRPr sz="900" b="1"/>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x-none"/>
              <a:t>Click to edit Master text styles</a:t>
            </a:r>
          </a:p>
        </p:txBody>
      </p:sp>
      <p:sp>
        <p:nvSpPr>
          <p:cNvPr id="6" name="Content Placeholder 5"/>
          <p:cNvSpPr>
            <a:spLocks noGrp="1"/>
          </p:cNvSpPr>
          <p:nvPr>
            <p:ph sz="quarter" idx="4"/>
          </p:nvPr>
        </p:nvSpPr>
        <p:spPr>
          <a:xfrm>
            <a:off x="6193632" y="2174875"/>
            <a:ext cx="5388768" cy="3951288"/>
          </a:xfrm>
        </p:spPr>
        <p:txBody>
          <a:bodyPr/>
          <a:lstStyle>
            <a:lvl1pPr>
              <a:defRPr sz="900"/>
            </a:lvl1pPr>
            <a:lvl2pPr>
              <a:defRPr sz="750"/>
            </a:lvl2pPr>
            <a:lvl3pPr>
              <a:defRPr sz="675"/>
            </a:lvl3pPr>
            <a:lvl4pPr>
              <a:defRPr sz="600"/>
            </a:lvl4pPr>
            <a:lvl5pPr>
              <a:defRPr sz="600"/>
            </a:lvl5pPr>
            <a:lvl6pPr>
              <a:defRPr sz="600"/>
            </a:lvl6pPr>
            <a:lvl7pPr>
              <a:defRPr sz="600"/>
            </a:lvl7pPr>
            <a:lvl8pPr>
              <a:defRPr sz="600"/>
            </a:lvl8pPr>
            <a:lvl9pPr>
              <a:defRPr sz="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Tree>
    <p:extLst>
      <p:ext uri="{BB962C8B-B14F-4D97-AF65-F5344CB8AC3E}">
        <p14:creationId xmlns:p14="http://schemas.microsoft.com/office/powerpoint/2010/main" val="12828651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Tree>
    <p:extLst>
      <p:ext uri="{BB962C8B-B14F-4D97-AF65-F5344CB8AC3E}">
        <p14:creationId xmlns:p14="http://schemas.microsoft.com/office/powerpoint/2010/main" val="36016639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7930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0819" cy="1162050"/>
          </a:xfrm>
        </p:spPr>
        <p:txBody>
          <a:bodyPr/>
          <a:lstStyle>
            <a:lvl1pPr algn="l">
              <a:defRPr sz="750" b="1"/>
            </a:lvl1pPr>
          </a:lstStyle>
          <a:p>
            <a:r>
              <a:rPr lang="x-none"/>
              <a:t>Click to edit Master title style</a:t>
            </a:r>
            <a:endParaRPr lang="en-US"/>
          </a:p>
        </p:txBody>
      </p:sp>
      <p:sp>
        <p:nvSpPr>
          <p:cNvPr id="3" name="Content Placeholder 2"/>
          <p:cNvSpPr>
            <a:spLocks noGrp="1"/>
          </p:cNvSpPr>
          <p:nvPr>
            <p:ph idx="1"/>
          </p:nvPr>
        </p:nvSpPr>
        <p:spPr>
          <a:xfrm>
            <a:off x="4766469" y="273051"/>
            <a:ext cx="6815931" cy="5853113"/>
          </a:xfrm>
        </p:spPr>
        <p:txBody>
          <a:bodyPr/>
          <a:lstStyle>
            <a:lvl1pPr>
              <a:defRPr sz="1200"/>
            </a:lvl1pPr>
            <a:lvl2pPr>
              <a:defRPr sz="1050"/>
            </a:lvl2pPr>
            <a:lvl3pPr>
              <a:defRPr sz="900"/>
            </a:lvl3pPr>
            <a:lvl4pPr>
              <a:defRPr sz="750"/>
            </a:lvl4pPr>
            <a:lvl5pPr>
              <a:defRPr sz="750"/>
            </a:lvl5pPr>
            <a:lvl6pPr>
              <a:defRPr sz="750"/>
            </a:lvl6pPr>
            <a:lvl7pPr>
              <a:defRPr sz="750"/>
            </a:lvl7pPr>
            <a:lvl8pPr>
              <a:defRPr sz="750"/>
            </a:lvl8pPr>
            <a:lvl9pPr>
              <a:defRPr sz="75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609600" y="1435101"/>
            <a:ext cx="4010819" cy="4691063"/>
          </a:xfrm>
        </p:spPr>
        <p:txBody>
          <a:bodyPr/>
          <a:lstStyle>
            <a:lvl1pPr marL="0" indent="0">
              <a:buNone/>
              <a:defRPr sz="525"/>
            </a:lvl1pPr>
            <a:lvl2pPr marL="171450" indent="0">
              <a:buNone/>
              <a:defRPr sz="450"/>
            </a:lvl2pPr>
            <a:lvl3pPr marL="342900" indent="0">
              <a:buNone/>
              <a:defRPr sz="375"/>
            </a:lvl3pPr>
            <a:lvl4pPr marL="514350" indent="0">
              <a:buNone/>
              <a:defRPr sz="338"/>
            </a:lvl4pPr>
            <a:lvl5pPr marL="685800" indent="0">
              <a:buNone/>
              <a:defRPr sz="338"/>
            </a:lvl5pPr>
            <a:lvl6pPr marL="857250" indent="0">
              <a:buNone/>
              <a:defRPr sz="338"/>
            </a:lvl6pPr>
            <a:lvl7pPr marL="1028700" indent="0">
              <a:buNone/>
              <a:defRPr sz="338"/>
            </a:lvl7pPr>
            <a:lvl8pPr marL="1200150" indent="0">
              <a:buNone/>
              <a:defRPr sz="338"/>
            </a:lvl8pPr>
            <a:lvl9pPr marL="1371600" indent="0">
              <a:buNone/>
              <a:defRPr sz="338"/>
            </a:lvl9pPr>
          </a:lstStyle>
          <a:p>
            <a:pPr lvl="0"/>
            <a:r>
              <a:rPr lang="x-none"/>
              <a:t>Click to edit Master text styles</a:t>
            </a:r>
          </a:p>
        </p:txBody>
      </p:sp>
    </p:spTree>
    <p:extLst>
      <p:ext uri="{BB962C8B-B14F-4D97-AF65-F5344CB8AC3E}">
        <p14:creationId xmlns:p14="http://schemas.microsoft.com/office/powerpoint/2010/main" val="310742798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1" y="4800600"/>
            <a:ext cx="7315200" cy="566738"/>
          </a:xfrm>
        </p:spPr>
        <p:txBody>
          <a:bodyPr/>
          <a:lstStyle>
            <a:lvl1pPr algn="l">
              <a:defRPr sz="750" b="1"/>
            </a:lvl1pPr>
          </a:lstStyle>
          <a:p>
            <a:r>
              <a:rPr lang="x-none"/>
              <a:t>Click to edit Master title style</a:t>
            </a:r>
            <a:endParaRPr lang="en-US"/>
          </a:p>
        </p:txBody>
      </p:sp>
      <p:sp>
        <p:nvSpPr>
          <p:cNvPr id="3" name="Picture Placeholder 2"/>
          <p:cNvSpPr>
            <a:spLocks noGrp="1"/>
          </p:cNvSpPr>
          <p:nvPr>
            <p:ph type="pic" idx="1"/>
          </p:nvPr>
        </p:nvSpPr>
        <p:spPr>
          <a:xfrm>
            <a:off x="2389981" y="612775"/>
            <a:ext cx="7315200" cy="4114800"/>
          </a:xfrm>
        </p:spPr>
        <p:txBody>
          <a:bodyPr/>
          <a:lstStyle>
            <a:lvl1pPr marL="0" indent="0">
              <a:buNone/>
              <a:defRPr sz="1200"/>
            </a:lvl1pPr>
            <a:lvl2pPr marL="171450" indent="0">
              <a:buNone/>
              <a:defRPr sz="1050"/>
            </a:lvl2pPr>
            <a:lvl3pPr marL="342900" indent="0">
              <a:buNone/>
              <a:defRPr sz="900"/>
            </a:lvl3pPr>
            <a:lvl4pPr marL="514350" indent="0">
              <a:buNone/>
              <a:defRPr sz="750"/>
            </a:lvl4pPr>
            <a:lvl5pPr marL="685800" indent="0">
              <a:buNone/>
              <a:defRPr sz="750"/>
            </a:lvl5pPr>
            <a:lvl6pPr marL="857250" indent="0">
              <a:buNone/>
              <a:defRPr sz="750"/>
            </a:lvl6pPr>
            <a:lvl7pPr marL="1028700" indent="0">
              <a:buNone/>
              <a:defRPr sz="750"/>
            </a:lvl7pPr>
            <a:lvl8pPr marL="1200150" indent="0">
              <a:buNone/>
              <a:defRPr sz="750"/>
            </a:lvl8pPr>
            <a:lvl9pPr marL="1371600" indent="0">
              <a:buNone/>
              <a:defRPr sz="750"/>
            </a:lvl9pPr>
          </a:lstStyle>
          <a:p>
            <a:pPr lvl="0"/>
            <a:endParaRPr lang="en-US" noProof="0">
              <a:sym typeface="Gill Sans" charset="0"/>
            </a:endParaRPr>
          </a:p>
        </p:txBody>
      </p:sp>
      <p:sp>
        <p:nvSpPr>
          <p:cNvPr id="4" name="Text Placeholder 3"/>
          <p:cNvSpPr>
            <a:spLocks noGrp="1"/>
          </p:cNvSpPr>
          <p:nvPr>
            <p:ph type="body" sz="half" idx="2"/>
          </p:nvPr>
        </p:nvSpPr>
        <p:spPr>
          <a:xfrm>
            <a:off x="2389981" y="5367339"/>
            <a:ext cx="7315200" cy="804863"/>
          </a:xfrm>
        </p:spPr>
        <p:txBody>
          <a:bodyPr/>
          <a:lstStyle>
            <a:lvl1pPr marL="0" indent="0">
              <a:buNone/>
              <a:defRPr sz="525"/>
            </a:lvl1pPr>
            <a:lvl2pPr marL="171450" indent="0">
              <a:buNone/>
              <a:defRPr sz="450"/>
            </a:lvl2pPr>
            <a:lvl3pPr marL="342900" indent="0">
              <a:buNone/>
              <a:defRPr sz="375"/>
            </a:lvl3pPr>
            <a:lvl4pPr marL="514350" indent="0">
              <a:buNone/>
              <a:defRPr sz="338"/>
            </a:lvl4pPr>
            <a:lvl5pPr marL="685800" indent="0">
              <a:buNone/>
              <a:defRPr sz="338"/>
            </a:lvl5pPr>
            <a:lvl6pPr marL="857250" indent="0">
              <a:buNone/>
              <a:defRPr sz="338"/>
            </a:lvl6pPr>
            <a:lvl7pPr marL="1028700" indent="0">
              <a:buNone/>
              <a:defRPr sz="338"/>
            </a:lvl7pPr>
            <a:lvl8pPr marL="1200150" indent="0">
              <a:buNone/>
              <a:defRPr sz="338"/>
            </a:lvl8pPr>
            <a:lvl9pPr marL="1371600" indent="0">
              <a:buNone/>
              <a:defRPr sz="338"/>
            </a:lvl9pPr>
          </a:lstStyle>
          <a:p>
            <a:pPr lvl="0"/>
            <a:r>
              <a:rPr lang="x-none"/>
              <a:t>Click to edit Master text styles</a:t>
            </a:r>
          </a:p>
        </p:txBody>
      </p:sp>
    </p:spTree>
    <p:extLst>
      <p:ext uri="{BB962C8B-B14F-4D97-AF65-F5344CB8AC3E}">
        <p14:creationId xmlns:p14="http://schemas.microsoft.com/office/powerpoint/2010/main" val="270177385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95000"/>
          </a:schemeClr>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A3402124-84B5-4B77-BD49-F61F864BA3C7}"/>
              </a:ext>
            </a:extLst>
          </p:cNvPr>
          <p:cNvSpPr>
            <a:spLocks noGrp="1" noChangeArrowheads="1"/>
          </p:cNvSpPr>
          <p:nvPr>
            <p:ph type="title"/>
          </p:nvPr>
        </p:nvSpPr>
        <p:spPr bwMode="auto">
          <a:xfrm>
            <a:off x="869951" y="1149350"/>
            <a:ext cx="104521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s-UY">
                <a:sym typeface="Gill Sans"/>
              </a:rPr>
              <a:t>Click to edit Master title style</a:t>
            </a:r>
          </a:p>
        </p:txBody>
      </p:sp>
      <p:sp>
        <p:nvSpPr>
          <p:cNvPr id="1027" name="Rectangle 2">
            <a:extLst>
              <a:ext uri="{FF2B5EF4-FFF2-40B4-BE49-F238E27FC236}">
                <a16:creationId xmlns:a16="http://schemas.microsoft.com/office/drawing/2014/main" id="{8D45CDC3-0EE0-4B1A-B96E-40E3FE62C003}"/>
              </a:ext>
            </a:extLst>
          </p:cNvPr>
          <p:cNvSpPr>
            <a:spLocks noGrp="1" noChangeArrowheads="1"/>
          </p:cNvSpPr>
          <p:nvPr>
            <p:ph type="body" idx="1"/>
          </p:nvPr>
        </p:nvSpPr>
        <p:spPr bwMode="auto">
          <a:xfrm>
            <a:off x="869951" y="3530600"/>
            <a:ext cx="104521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s-UY">
                <a:sym typeface="Gill Sans"/>
              </a:rPr>
              <a:t>Click to edit Master text styles</a:t>
            </a:r>
          </a:p>
          <a:p>
            <a:pPr lvl="1"/>
            <a:r>
              <a:rPr lang="en-US" altLang="es-UY">
                <a:sym typeface="Gill Sans"/>
              </a:rPr>
              <a:t>Second level</a:t>
            </a:r>
          </a:p>
          <a:p>
            <a:pPr lvl="2"/>
            <a:r>
              <a:rPr lang="en-US" altLang="es-UY">
                <a:sym typeface="Gill Sans"/>
              </a:rPr>
              <a:t>Third level</a:t>
            </a:r>
          </a:p>
          <a:p>
            <a:pPr lvl="3"/>
            <a:r>
              <a:rPr lang="en-US" altLang="es-UY">
                <a:sym typeface="Gill Sans"/>
              </a:rPr>
              <a:t>Fourth level</a:t>
            </a:r>
          </a:p>
          <a:p>
            <a:pPr lvl="4"/>
            <a:r>
              <a:rPr lang="en-US" altLang="es-UY">
                <a:sym typeface="Gill Sans"/>
              </a:rPr>
              <a:t>Fifth level</a:t>
            </a:r>
          </a:p>
        </p:txBody>
      </p:sp>
    </p:spTree>
    <p:extLst>
      <p:ext uri="{BB962C8B-B14F-4D97-AF65-F5344CB8AC3E}">
        <p14:creationId xmlns:p14="http://schemas.microsoft.com/office/powerpoint/2010/main" val="15403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350">
          <a:solidFill>
            <a:schemeClr val="tx1"/>
          </a:solidFill>
          <a:latin typeface="+mj-lt"/>
          <a:ea typeface="+mj-ea"/>
          <a:cs typeface="+mj-cs"/>
          <a:sym typeface="Gill Sans"/>
        </a:defRPr>
      </a:lvl1pPr>
      <a:lvl2pPr algn="ctr" rtl="0" eaLnBrk="0" fontAlgn="base" hangingPunct="0">
        <a:spcBef>
          <a:spcPct val="0"/>
        </a:spcBef>
        <a:spcAft>
          <a:spcPct val="0"/>
        </a:spcAft>
        <a:defRPr sz="4350">
          <a:solidFill>
            <a:schemeClr val="tx1"/>
          </a:solidFill>
          <a:latin typeface="Gill Sans" charset="0"/>
          <a:ea typeface="ヒラギノ角ゴ ProN W3" charset="0"/>
          <a:cs typeface="ヒラギノ角ゴ ProN W3" charset="0"/>
          <a:sym typeface="Gill Sans"/>
        </a:defRPr>
      </a:lvl2pPr>
      <a:lvl3pPr algn="ctr" rtl="0" eaLnBrk="0" fontAlgn="base" hangingPunct="0">
        <a:spcBef>
          <a:spcPct val="0"/>
        </a:spcBef>
        <a:spcAft>
          <a:spcPct val="0"/>
        </a:spcAft>
        <a:defRPr sz="4350">
          <a:solidFill>
            <a:schemeClr val="tx1"/>
          </a:solidFill>
          <a:latin typeface="Gill Sans" charset="0"/>
          <a:ea typeface="ヒラギノ角ゴ ProN W3" charset="0"/>
          <a:cs typeface="ヒラギノ角ゴ ProN W3" charset="0"/>
          <a:sym typeface="Gill Sans"/>
        </a:defRPr>
      </a:lvl3pPr>
      <a:lvl4pPr algn="ctr" rtl="0" eaLnBrk="0" fontAlgn="base" hangingPunct="0">
        <a:spcBef>
          <a:spcPct val="0"/>
        </a:spcBef>
        <a:spcAft>
          <a:spcPct val="0"/>
        </a:spcAft>
        <a:defRPr sz="4350">
          <a:solidFill>
            <a:schemeClr val="tx1"/>
          </a:solidFill>
          <a:latin typeface="Gill Sans" charset="0"/>
          <a:ea typeface="ヒラギノ角ゴ ProN W3" charset="0"/>
          <a:cs typeface="ヒラギノ角ゴ ProN W3" charset="0"/>
          <a:sym typeface="Gill Sans"/>
        </a:defRPr>
      </a:lvl4pPr>
      <a:lvl5pPr algn="ctr" rtl="0" eaLnBrk="0" fontAlgn="base" hangingPunct="0">
        <a:spcBef>
          <a:spcPct val="0"/>
        </a:spcBef>
        <a:spcAft>
          <a:spcPct val="0"/>
        </a:spcAft>
        <a:defRPr sz="4350">
          <a:solidFill>
            <a:schemeClr val="tx1"/>
          </a:solidFill>
          <a:latin typeface="Gill Sans" charset="0"/>
          <a:ea typeface="ヒラギノ角ゴ ProN W3" charset="0"/>
          <a:cs typeface="ヒラギノ角ゴ ProN W3" charset="0"/>
          <a:sym typeface="Gill Sans"/>
        </a:defRPr>
      </a:lvl5pPr>
      <a:lvl6pPr marL="171450" algn="ctr" rtl="0" fontAlgn="base">
        <a:spcBef>
          <a:spcPct val="0"/>
        </a:spcBef>
        <a:spcAft>
          <a:spcPct val="0"/>
        </a:spcAft>
        <a:defRPr sz="4350">
          <a:solidFill>
            <a:schemeClr val="tx1"/>
          </a:solidFill>
          <a:latin typeface="Gill Sans" charset="0"/>
          <a:ea typeface="ヒラギノ角ゴ ProN W3" charset="0"/>
          <a:cs typeface="ヒラギノ角ゴ ProN W3" charset="0"/>
          <a:sym typeface="Gill Sans" charset="0"/>
        </a:defRPr>
      </a:lvl6pPr>
      <a:lvl7pPr marL="342900" algn="ctr" rtl="0" fontAlgn="base">
        <a:spcBef>
          <a:spcPct val="0"/>
        </a:spcBef>
        <a:spcAft>
          <a:spcPct val="0"/>
        </a:spcAft>
        <a:defRPr sz="4350">
          <a:solidFill>
            <a:schemeClr val="tx1"/>
          </a:solidFill>
          <a:latin typeface="Gill Sans" charset="0"/>
          <a:ea typeface="ヒラギノ角ゴ ProN W3" charset="0"/>
          <a:cs typeface="ヒラギノ角ゴ ProN W3" charset="0"/>
          <a:sym typeface="Gill Sans" charset="0"/>
        </a:defRPr>
      </a:lvl7pPr>
      <a:lvl8pPr marL="514350" algn="ctr" rtl="0" fontAlgn="base">
        <a:spcBef>
          <a:spcPct val="0"/>
        </a:spcBef>
        <a:spcAft>
          <a:spcPct val="0"/>
        </a:spcAft>
        <a:defRPr sz="4350">
          <a:solidFill>
            <a:schemeClr val="tx1"/>
          </a:solidFill>
          <a:latin typeface="Gill Sans" charset="0"/>
          <a:ea typeface="ヒラギノ角ゴ ProN W3" charset="0"/>
          <a:cs typeface="ヒラギノ角ゴ ProN W3" charset="0"/>
          <a:sym typeface="Gill Sans" charset="0"/>
        </a:defRPr>
      </a:lvl8pPr>
      <a:lvl9pPr marL="685800" algn="ctr" rtl="0" fontAlgn="base">
        <a:spcBef>
          <a:spcPct val="0"/>
        </a:spcBef>
        <a:spcAft>
          <a:spcPct val="0"/>
        </a:spcAft>
        <a:defRPr sz="4350">
          <a:solidFill>
            <a:schemeClr val="tx1"/>
          </a:solidFill>
          <a:latin typeface="Gill Sans" charset="0"/>
          <a:ea typeface="ヒラギノ角ゴ ProN W3" charset="0"/>
          <a:cs typeface="ヒラギノ角ゴ ProN W3" charset="0"/>
          <a:sym typeface="Gill Sans" charset="0"/>
        </a:defRPr>
      </a:lvl9pPr>
    </p:titleStyle>
    <p:bodyStyle>
      <a:lvl1pPr marL="128588" indent="-128588" algn="ctr" rtl="0" eaLnBrk="0" fontAlgn="base" hangingPunct="0">
        <a:spcBef>
          <a:spcPct val="0"/>
        </a:spcBef>
        <a:spcAft>
          <a:spcPct val="0"/>
        </a:spcAft>
        <a:defRPr sz="1800">
          <a:solidFill>
            <a:schemeClr val="tx1"/>
          </a:solidFill>
          <a:latin typeface="+mn-lt"/>
          <a:ea typeface="+mn-ea"/>
          <a:cs typeface="+mn-cs"/>
          <a:sym typeface="Gill Sans"/>
        </a:defRPr>
      </a:lvl1pPr>
      <a:lvl2pPr marL="278606" indent="-107156" algn="ctr" rtl="0" eaLnBrk="0" fontAlgn="base" hangingPunct="0">
        <a:spcBef>
          <a:spcPct val="0"/>
        </a:spcBef>
        <a:spcAft>
          <a:spcPct val="0"/>
        </a:spcAft>
        <a:defRPr sz="1800">
          <a:solidFill>
            <a:schemeClr val="tx1"/>
          </a:solidFill>
          <a:latin typeface="+mn-lt"/>
          <a:ea typeface="+mn-ea"/>
          <a:cs typeface="+mn-cs"/>
          <a:sym typeface="Gill Sans"/>
        </a:defRPr>
      </a:lvl2pPr>
      <a:lvl3pPr marL="428625" indent="-85725" algn="ctr" rtl="0" eaLnBrk="0" fontAlgn="base" hangingPunct="0">
        <a:spcBef>
          <a:spcPct val="0"/>
        </a:spcBef>
        <a:spcAft>
          <a:spcPct val="0"/>
        </a:spcAft>
        <a:defRPr sz="1800">
          <a:solidFill>
            <a:schemeClr val="tx1"/>
          </a:solidFill>
          <a:latin typeface="+mn-lt"/>
          <a:ea typeface="+mn-ea"/>
          <a:cs typeface="+mn-cs"/>
          <a:sym typeface="Gill Sans"/>
        </a:defRPr>
      </a:lvl3pPr>
      <a:lvl4pPr marL="600075" indent="-85725" algn="ctr" rtl="0" eaLnBrk="0" fontAlgn="base" hangingPunct="0">
        <a:spcBef>
          <a:spcPct val="0"/>
        </a:spcBef>
        <a:spcAft>
          <a:spcPct val="0"/>
        </a:spcAft>
        <a:defRPr sz="1800">
          <a:solidFill>
            <a:schemeClr val="tx1"/>
          </a:solidFill>
          <a:latin typeface="+mn-lt"/>
          <a:ea typeface="+mn-ea"/>
          <a:cs typeface="+mn-cs"/>
          <a:sym typeface="Gill Sans"/>
        </a:defRPr>
      </a:lvl4pPr>
      <a:lvl5pPr marL="771525" indent="-85725" algn="ctr" rtl="0" eaLnBrk="0" fontAlgn="base" hangingPunct="0">
        <a:spcBef>
          <a:spcPct val="0"/>
        </a:spcBef>
        <a:spcAft>
          <a:spcPct val="0"/>
        </a:spcAft>
        <a:defRPr sz="1800">
          <a:solidFill>
            <a:schemeClr val="tx1"/>
          </a:solidFill>
          <a:latin typeface="+mn-lt"/>
          <a:ea typeface="+mn-ea"/>
          <a:cs typeface="+mn-cs"/>
          <a:sym typeface="Gill Sans"/>
        </a:defRPr>
      </a:lvl5pPr>
      <a:lvl6pPr marL="171450" algn="ctr" rtl="0" fontAlgn="base">
        <a:spcBef>
          <a:spcPct val="0"/>
        </a:spcBef>
        <a:spcAft>
          <a:spcPct val="0"/>
        </a:spcAft>
        <a:defRPr sz="1800">
          <a:solidFill>
            <a:schemeClr val="tx1"/>
          </a:solidFill>
          <a:latin typeface="+mn-lt"/>
          <a:ea typeface="+mn-ea"/>
          <a:cs typeface="+mn-cs"/>
          <a:sym typeface="Gill Sans" charset="0"/>
        </a:defRPr>
      </a:lvl6pPr>
      <a:lvl7pPr marL="342900" algn="ctr" rtl="0" fontAlgn="base">
        <a:spcBef>
          <a:spcPct val="0"/>
        </a:spcBef>
        <a:spcAft>
          <a:spcPct val="0"/>
        </a:spcAft>
        <a:defRPr sz="1800">
          <a:solidFill>
            <a:schemeClr val="tx1"/>
          </a:solidFill>
          <a:latin typeface="+mn-lt"/>
          <a:ea typeface="+mn-ea"/>
          <a:cs typeface="+mn-cs"/>
          <a:sym typeface="Gill Sans" charset="0"/>
        </a:defRPr>
      </a:lvl7pPr>
      <a:lvl8pPr marL="514350" algn="ctr" rtl="0" fontAlgn="base">
        <a:spcBef>
          <a:spcPct val="0"/>
        </a:spcBef>
        <a:spcAft>
          <a:spcPct val="0"/>
        </a:spcAft>
        <a:defRPr sz="1800">
          <a:solidFill>
            <a:schemeClr val="tx1"/>
          </a:solidFill>
          <a:latin typeface="+mn-lt"/>
          <a:ea typeface="+mn-ea"/>
          <a:cs typeface="+mn-cs"/>
          <a:sym typeface="Gill Sans" charset="0"/>
        </a:defRPr>
      </a:lvl8pPr>
      <a:lvl9pPr marL="685800" algn="ctr" rtl="0" fontAlgn="base">
        <a:spcBef>
          <a:spcPct val="0"/>
        </a:spcBef>
        <a:spcAft>
          <a:spcPct val="0"/>
        </a:spcAft>
        <a:defRPr sz="1800">
          <a:solidFill>
            <a:schemeClr val="tx1"/>
          </a:solidFill>
          <a:latin typeface="+mn-lt"/>
          <a:ea typeface="+mn-ea"/>
          <a:cs typeface="+mn-cs"/>
          <a:sym typeface="Gill Sans" charset="0"/>
        </a:defRPr>
      </a:lvl9pPr>
    </p:bodyStyle>
    <p:otherStyle>
      <a:defPPr>
        <a:defRPr lang="en-US"/>
      </a:defPPr>
      <a:lvl1pPr marL="0" algn="l" defTabSz="171450" rtl="0" eaLnBrk="1" latinLnBrk="0" hangingPunct="1">
        <a:defRPr sz="675" kern="1200">
          <a:solidFill>
            <a:schemeClr val="tx1"/>
          </a:solidFill>
          <a:latin typeface="+mn-lt"/>
          <a:ea typeface="+mn-ea"/>
          <a:cs typeface="+mn-cs"/>
        </a:defRPr>
      </a:lvl1pPr>
      <a:lvl2pPr marL="171450" algn="l" defTabSz="171450" rtl="0" eaLnBrk="1" latinLnBrk="0" hangingPunct="1">
        <a:defRPr sz="675" kern="1200">
          <a:solidFill>
            <a:schemeClr val="tx1"/>
          </a:solidFill>
          <a:latin typeface="+mn-lt"/>
          <a:ea typeface="+mn-ea"/>
          <a:cs typeface="+mn-cs"/>
        </a:defRPr>
      </a:lvl2pPr>
      <a:lvl3pPr marL="342900" algn="l" defTabSz="171450" rtl="0" eaLnBrk="1" latinLnBrk="0" hangingPunct="1">
        <a:defRPr sz="675" kern="1200">
          <a:solidFill>
            <a:schemeClr val="tx1"/>
          </a:solidFill>
          <a:latin typeface="+mn-lt"/>
          <a:ea typeface="+mn-ea"/>
          <a:cs typeface="+mn-cs"/>
        </a:defRPr>
      </a:lvl3pPr>
      <a:lvl4pPr marL="514350" algn="l" defTabSz="171450" rtl="0" eaLnBrk="1" latinLnBrk="0" hangingPunct="1">
        <a:defRPr sz="675" kern="1200">
          <a:solidFill>
            <a:schemeClr val="tx1"/>
          </a:solidFill>
          <a:latin typeface="+mn-lt"/>
          <a:ea typeface="+mn-ea"/>
          <a:cs typeface="+mn-cs"/>
        </a:defRPr>
      </a:lvl4pPr>
      <a:lvl5pPr marL="685800" algn="l" defTabSz="171450" rtl="0" eaLnBrk="1" latinLnBrk="0" hangingPunct="1">
        <a:defRPr sz="675" kern="1200">
          <a:solidFill>
            <a:schemeClr val="tx1"/>
          </a:solidFill>
          <a:latin typeface="+mn-lt"/>
          <a:ea typeface="+mn-ea"/>
          <a:cs typeface="+mn-cs"/>
        </a:defRPr>
      </a:lvl5pPr>
      <a:lvl6pPr marL="857250" algn="l" defTabSz="171450" rtl="0" eaLnBrk="1" latinLnBrk="0" hangingPunct="1">
        <a:defRPr sz="675" kern="1200">
          <a:solidFill>
            <a:schemeClr val="tx1"/>
          </a:solidFill>
          <a:latin typeface="+mn-lt"/>
          <a:ea typeface="+mn-ea"/>
          <a:cs typeface="+mn-cs"/>
        </a:defRPr>
      </a:lvl6pPr>
      <a:lvl7pPr marL="1028700" algn="l" defTabSz="171450" rtl="0" eaLnBrk="1" latinLnBrk="0" hangingPunct="1">
        <a:defRPr sz="675" kern="1200">
          <a:solidFill>
            <a:schemeClr val="tx1"/>
          </a:solidFill>
          <a:latin typeface="+mn-lt"/>
          <a:ea typeface="+mn-ea"/>
          <a:cs typeface="+mn-cs"/>
        </a:defRPr>
      </a:lvl7pPr>
      <a:lvl8pPr marL="1200150" algn="l" defTabSz="171450" rtl="0" eaLnBrk="1" latinLnBrk="0" hangingPunct="1">
        <a:defRPr sz="675" kern="1200">
          <a:solidFill>
            <a:schemeClr val="tx1"/>
          </a:solidFill>
          <a:latin typeface="+mn-lt"/>
          <a:ea typeface="+mn-ea"/>
          <a:cs typeface="+mn-cs"/>
        </a:defRPr>
      </a:lvl8pPr>
      <a:lvl9pPr marL="1371600" algn="l" defTabSz="171450" rtl="0" eaLnBrk="1" latinLnBrk="0" hangingPunct="1">
        <a:defRPr sz="6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F8B52-0181-4353-A56F-C21840663217}" type="datetimeFigureOut">
              <a:rPr lang="es-ES" smtClean="0"/>
              <a:t>10/10/2018</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ED752-9F27-4B9E-B86A-B934621FBD14}" type="slidenum">
              <a:rPr lang="es-ES" smtClean="0"/>
              <a:t>‹N›</a:t>
            </a:fld>
            <a:endParaRPr lang="es-ES"/>
          </a:p>
        </p:txBody>
      </p:sp>
    </p:spTree>
    <p:extLst>
      <p:ext uri="{BB962C8B-B14F-4D97-AF65-F5344CB8AC3E}">
        <p14:creationId xmlns:p14="http://schemas.microsoft.com/office/powerpoint/2010/main" val="31628986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etteraperta.it/?ddownload=211"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www.letteraperta.it/" TargetMode="External"/><Relationship Id="rId4" Type="http://schemas.openxmlformats.org/officeDocument/2006/relationships/hyperlink" Target="https://www.letteraperta.it/2017/04/allascolto-di-di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7.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letteraperta.it/" TargetMode="External"/><Relationship Id="rId2" Type="http://schemas.openxmlformats.org/officeDocument/2006/relationships/hyperlink" Target="https://www.letteraperta.it/?ddownload=2028" TargetMode="Externa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WfPDQ1g1l3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7.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7.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CuadroTexto 2">
            <a:extLst>
              <a:ext uri="{FF2B5EF4-FFF2-40B4-BE49-F238E27FC236}">
                <a16:creationId xmlns:a16="http://schemas.microsoft.com/office/drawing/2014/main" id="{39399292-FEB1-43C3-AAD5-35AEEBF8BD57}"/>
              </a:ext>
            </a:extLst>
          </p:cNvPr>
          <p:cNvSpPr txBox="1"/>
          <p:nvPr/>
        </p:nvSpPr>
        <p:spPr>
          <a:xfrm>
            <a:off x="645694" y="347700"/>
            <a:ext cx="10900611" cy="4708981"/>
          </a:xfrm>
          <a:prstGeom prst="rect">
            <a:avLst/>
          </a:prstGeom>
        </p:spPr>
        <p:txBody>
          <a:bodyPr wrap="square" rtlCol="0">
            <a:spAutoFit/>
          </a:bodyPr>
          <a:lstStyle/>
          <a:p>
            <a:pPr algn="r">
              <a:defRPr/>
            </a:pPr>
            <a:r>
              <a:rPr lang="es-ES" sz="5400" b="1" dirty="0">
                <a:latin typeface="Calibri" panose="020F0502020204030204"/>
              </a:rPr>
              <a:t>L’AZIONE BLASFEMA </a:t>
            </a:r>
          </a:p>
          <a:p>
            <a:pPr algn="r">
              <a:defRPr/>
            </a:pPr>
            <a:r>
              <a:rPr lang="es-ES" sz="6600" b="1" dirty="0">
                <a:solidFill>
                  <a:srgbClr val="C00000"/>
                </a:solidFill>
                <a:latin typeface="Calibri" panose="020F0502020204030204"/>
              </a:rPr>
              <a:t>D</a:t>
            </a:r>
            <a:r>
              <a:rPr lang="es-ES" sz="6600" b="1" dirty="0">
                <a:latin typeface="Calibri" panose="020F0502020204030204"/>
              </a:rPr>
              <a:t>E</a:t>
            </a:r>
            <a:r>
              <a:rPr lang="es-ES" sz="6600" b="1" dirty="0">
                <a:solidFill>
                  <a:srgbClr val="C00000"/>
                </a:solidFill>
                <a:latin typeface="Calibri" panose="020F0502020204030204"/>
              </a:rPr>
              <a:t>L</a:t>
            </a:r>
            <a:r>
              <a:rPr lang="es-ES" sz="6600" b="1" dirty="0">
                <a:solidFill>
                  <a:schemeClr val="accent5">
                    <a:lumMod val="50000"/>
                  </a:schemeClr>
                </a:solidFill>
                <a:latin typeface="Calibri" panose="020F0502020204030204"/>
              </a:rPr>
              <a:t> </a:t>
            </a:r>
            <a:r>
              <a:rPr lang="es-ES" sz="6600" b="1" dirty="0">
                <a:solidFill>
                  <a:srgbClr val="002060"/>
                </a:solidFill>
                <a:latin typeface="Calibri" panose="020F0502020204030204"/>
              </a:rPr>
              <a:t>P</a:t>
            </a:r>
            <a:r>
              <a:rPr lang="es-ES" sz="6600" b="1" dirty="0">
                <a:solidFill>
                  <a:srgbClr val="C00000"/>
                </a:solidFill>
                <a:latin typeface="Calibri" panose="020F0502020204030204"/>
              </a:rPr>
              <a:t>I</a:t>
            </a:r>
            <a:r>
              <a:rPr lang="es-ES" sz="6600" b="1" dirty="0">
                <a:solidFill>
                  <a:srgbClr val="002060"/>
                </a:solidFill>
                <a:latin typeface="Calibri" panose="020F0502020204030204"/>
              </a:rPr>
              <a:t>C</a:t>
            </a:r>
            <a:r>
              <a:rPr lang="es-ES" sz="6600" b="1" dirty="0">
                <a:solidFill>
                  <a:srgbClr val="C00000"/>
                </a:solidFill>
                <a:latin typeface="Calibri" panose="020F0502020204030204"/>
              </a:rPr>
              <a:t>C</a:t>
            </a:r>
            <a:r>
              <a:rPr lang="es-ES" sz="6600" b="1" dirty="0">
                <a:solidFill>
                  <a:srgbClr val="002060"/>
                </a:solidFill>
                <a:latin typeface="Calibri" panose="020F0502020204030204"/>
              </a:rPr>
              <a:t>O</a:t>
            </a:r>
            <a:r>
              <a:rPr lang="es-ES" sz="6600" b="1" dirty="0">
                <a:solidFill>
                  <a:srgbClr val="C00000"/>
                </a:solidFill>
                <a:latin typeface="Calibri" panose="020F0502020204030204"/>
              </a:rPr>
              <a:t>L</a:t>
            </a:r>
            <a:r>
              <a:rPr lang="es-ES" sz="6600" b="1" dirty="0">
                <a:solidFill>
                  <a:srgbClr val="002060"/>
                </a:solidFill>
                <a:latin typeface="Calibri" panose="020F0502020204030204"/>
              </a:rPr>
              <a:t>O</a:t>
            </a:r>
            <a:r>
              <a:rPr lang="es-ES" sz="6600" b="1" dirty="0">
                <a:solidFill>
                  <a:schemeClr val="accent5">
                    <a:lumMod val="50000"/>
                  </a:schemeClr>
                </a:solidFill>
                <a:latin typeface="Calibri" panose="020F0502020204030204"/>
              </a:rPr>
              <a:t> </a:t>
            </a:r>
            <a:r>
              <a:rPr lang="es-ES" sz="6600" b="1" dirty="0">
                <a:solidFill>
                  <a:srgbClr val="C00000"/>
                </a:solidFill>
                <a:latin typeface="Calibri" panose="020F0502020204030204"/>
              </a:rPr>
              <a:t>C</a:t>
            </a:r>
            <a:r>
              <a:rPr lang="es-ES" sz="6600" b="1" dirty="0">
                <a:solidFill>
                  <a:srgbClr val="002060"/>
                </a:solidFill>
                <a:latin typeface="Calibri" panose="020F0502020204030204"/>
              </a:rPr>
              <a:t>O</a:t>
            </a:r>
            <a:r>
              <a:rPr lang="es-ES" sz="6600" b="1" dirty="0">
                <a:solidFill>
                  <a:srgbClr val="C00000"/>
                </a:solidFill>
                <a:latin typeface="Calibri" panose="020F0502020204030204"/>
              </a:rPr>
              <a:t>R</a:t>
            </a:r>
            <a:r>
              <a:rPr lang="es-ES" sz="6600" b="1" dirty="0">
                <a:solidFill>
                  <a:srgbClr val="002060"/>
                </a:solidFill>
                <a:latin typeface="Calibri" panose="020F0502020204030204"/>
              </a:rPr>
              <a:t>N</a:t>
            </a:r>
            <a:r>
              <a:rPr lang="es-ES" sz="6600" b="1" dirty="0">
                <a:solidFill>
                  <a:srgbClr val="C00000"/>
                </a:solidFill>
                <a:latin typeface="Calibri" panose="020F0502020204030204"/>
              </a:rPr>
              <a:t>O</a:t>
            </a:r>
            <a:r>
              <a:rPr lang="es-ES" sz="6600" b="1" dirty="0">
                <a:solidFill>
                  <a:schemeClr val="accent5">
                    <a:lumMod val="50000"/>
                  </a:schemeClr>
                </a:solidFill>
                <a:latin typeface="Calibri" panose="020F0502020204030204"/>
              </a:rPr>
              <a:t> </a:t>
            </a:r>
          </a:p>
          <a:p>
            <a:pPr algn="ctr">
              <a:defRPr/>
            </a:pPr>
            <a:r>
              <a:rPr lang="es-ES" sz="3600" b="1" dirty="0">
                <a:latin typeface="Calibri" panose="020F0502020204030204"/>
              </a:rPr>
              <a:t>                                                              Base </a:t>
            </a:r>
            <a:r>
              <a:rPr lang="es-ES" sz="3600" b="1" dirty="0" err="1">
                <a:latin typeface="Calibri" panose="020F0502020204030204"/>
              </a:rPr>
              <a:t>biblica</a:t>
            </a:r>
            <a:r>
              <a:rPr lang="es-ES" sz="3600" b="1" dirty="0">
                <a:latin typeface="Calibri" panose="020F0502020204030204"/>
              </a:rPr>
              <a:t>: Daniele 7 </a:t>
            </a:r>
          </a:p>
          <a:p>
            <a:pPr algn="r">
              <a:defRPr/>
            </a:pPr>
            <a:endParaRPr lang="es-ES" sz="3600" b="1" dirty="0">
              <a:latin typeface="Calibri" panose="020F0502020204030204"/>
            </a:endParaRPr>
          </a:p>
          <a:p>
            <a:pPr algn="r">
              <a:defRPr/>
            </a:pPr>
            <a:r>
              <a:rPr lang="es-ES" sz="3600" b="1" dirty="0">
                <a:latin typeface="Calibri" panose="020F0502020204030204"/>
              </a:rPr>
              <a:t>UNA PRESENTAZIONE DI SUSSIDIO AL SEMINARIO </a:t>
            </a:r>
            <a:r>
              <a:rPr lang="es-ES" sz="3600" b="1" dirty="0">
                <a:solidFill>
                  <a:srgbClr val="0000CC"/>
                </a:solidFill>
                <a:latin typeface="Calibri" panose="020F0502020204030204"/>
              </a:rPr>
              <a:t>ALL’ASCOLTO DI DIO</a:t>
            </a:r>
            <a:r>
              <a:rPr lang="es-ES" sz="3600" b="1" dirty="0">
                <a:latin typeface="Calibri" panose="020F0502020204030204"/>
              </a:rPr>
              <a:t>, PUNTATA AUDIO NR. 28, </a:t>
            </a:r>
          </a:p>
          <a:p>
            <a:pPr algn="r">
              <a:defRPr/>
            </a:pPr>
            <a:r>
              <a:rPr lang="es-ES" sz="3600" b="1" dirty="0">
                <a:latin typeface="Calibri" panose="020F0502020204030204"/>
              </a:rPr>
              <a:t>DI DOMENICO VISIGALLI</a:t>
            </a:r>
          </a:p>
        </p:txBody>
      </p:sp>
      <p:sp>
        <p:nvSpPr>
          <p:cNvPr id="6" name="Rectangle 2">
            <a:extLst>
              <a:ext uri="{FF2B5EF4-FFF2-40B4-BE49-F238E27FC236}">
                <a16:creationId xmlns:a16="http://schemas.microsoft.com/office/drawing/2014/main" id="{125848E9-4ECF-4582-9CF6-A9593C339C31}"/>
              </a:ext>
            </a:extLst>
          </p:cNvPr>
          <p:cNvSpPr>
            <a:spLocks/>
          </p:cNvSpPr>
          <p:nvPr/>
        </p:nvSpPr>
        <p:spPr bwMode="auto">
          <a:xfrm>
            <a:off x="1137354" y="4743933"/>
            <a:ext cx="5095003" cy="738664"/>
          </a:xfrm>
          <a:prstGeom prst="rect">
            <a:avLst/>
          </a:prstGeom>
          <a:solidFill>
            <a:srgbClr val="FFC000"/>
          </a:solidFill>
          <a:ln w="12700">
            <a:solidFill>
              <a:srgbClr val="FF0000"/>
            </a:solidFill>
          </a:ln>
          <a:extLst/>
        </p:spPr>
        <p:txBody>
          <a:bodyPr wrap="square" lIns="0" tIns="0" rIns="0" bIns="0" anchor="ctr">
            <a:spAutoFit/>
          </a:bodyPr>
          <a:lstStyle>
            <a:lvl1pPr eaLnBrk="0" hangingPunct="0">
              <a:defRPr sz="48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48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48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48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48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pPr algn="ctr" defTabSz="342900" eaLnBrk="1" fontAlgn="base" hangingPunct="1">
              <a:spcBef>
                <a:spcPct val="0"/>
              </a:spcBef>
              <a:spcAft>
                <a:spcPct val="0"/>
              </a:spcAft>
              <a:defRPr/>
            </a:pPr>
            <a:r>
              <a:rPr lang="en-US" altLang="es-UY"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Fare </a:t>
            </a:r>
            <a:r>
              <a:rPr lang="en-US" altLang="es-UY" sz="2400"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clic</a:t>
            </a:r>
            <a:r>
              <a:rPr lang="en-US" altLang="es-UY"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 per </a:t>
            </a:r>
            <a:r>
              <a:rPr lang="en-US" altLang="es-UY" sz="2400"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avviare</a:t>
            </a:r>
            <a:r>
              <a:rPr lang="en-US" altLang="es-UY"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 e per </a:t>
            </a:r>
            <a:r>
              <a:rPr lang="en-US" altLang="es-UY" sz="2400"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avanzare</a:t>
            </a:r>
            <a:endParaRPr lang="en-US" altLang="es-UY"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endParaRPr>
          </a:p>
          <a:p>
            <a:pPr algn="ctr" defTabSz="342900" eaLnBrk="1" fontAlgn="base" hangingPunct="1">
              <a:spcBef>
                <a:spcPct val="0"/>
              </a:spcBef>
              <a:spcAft>
                <a:spcPct val="0"/>
              </a:spcAft>
              <a:defRPr/>
            </a:pPr>
            <a:r>
              <a:rPr lang="en-US" altLang="es-UY"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 a </a:t>
            </a:r>
            <a:r>
              <a:rPr lang="en-US" altLang="es-UY" sz="2400"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proprio</a:t>
            </a:r>
            <a:r>
              <a:rPr lang="en-US" altLang="es-UY"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 </a:t>
            </a:r>
            <a:r>
              <a:rPr lang="en-US" altLang="es-UY" sz="2400"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gradimento</a:t>
            </a:r>
            <a:endParaRPr lang="en-US" altLang="es-UY"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endParaRPr>
          </a:p>
        </p:txBody>
      </p:sp>
      <p:pic>
        <p:nvPicPr>
          <p:cNvPr id="8" name="Immagine 7">
            <a:extLst>
              <a:ext uri="{FF2B5EF4-FFF2-40B4-BE49-F238E27FC236}">
                <a16:creationId xmlns:a16="http://schemas.microsoft.com/office/drawing/2014/main" id="{A32C6CE1-5F4A-4EDB-BC4B-F78C059E2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355" y="347700"/>
            <a:ext cx="2294876" cy="2288820"/>
          </a:xfrm>
          <a:prstGeom prst="rect">
            <a:avLst/>
          </a:prstGeom>
        </p:spPr>
      </p:pic>
      <p:sp>
        <p:nvSpPr>
          <p:cNvPr id="10" name="CasellaDiTesto 9">
            <a:extLst>
              <a:ext uri="{FF2B5EF4-FFF2-40B4-BE49-F238E27FC236}">
                <a16:creationId xmlns:a16="http://schemas.microsoft.com/office/drawing/2014/main" id="{8F50249C-F206-4FB7-88B2-5D4F64582C13}"/>
              </a:ext>
            </a:extLst>
          </p:cNvPr>
          <p:cNvSpPr txBox="1"/>
          <p:nvPr/>
        </p:nvSpPr>
        <p:spPr>
          <a:xfrm>
            <a:off x="645694" y="5682652"/>
            <a:ext cx="10900610" cy="584775"/>
          </a:xfrm>
          <a:prstGeom prst="rect">
            <a:avLst/>
          </a:prstGeom>
          <a:noFill/>
        </p:spPr>
        <p:txBody>
          <a:bodyPr wrap="square" rtlCol="0">
            <a:spAutoFit/>
          </a:bodyPr>
          <a:lstStyle/>
          <a:p>
            <a:r>
              <a:rPr lang="it-IT" sz="3200" dirty="0">
                <a:latin typeface="Tahoma" panose="020B0604030504040204" pitchFamily="34" charset="0"/>
                <a:ea typeface="Tahoma" panose="020B0604030504040204" pitchFamily="34" charset="0"/>
                <a:cs typeface="Tahoma" panose="020B0604030504040204" pitchFamily="34" charset="0"/>
              </a:rPr>
              <a:t>   Scarica </a:t>
            </a:r>
            <a:r>
              <a:rPr lang="it-IT" sz="3200" dirty="0">
                <a:latin typeface="Tahoma" panose="020B0604030504040204" pitchFamily="34" charset="0"/>
                <a:ea typeface="Tahoma" panose="020B0604030504040204" pitchFamily="34" charset="0"/>
                <a:cs typeface="Tahoma" panose="020B0604030504040204" pitchFamily="34" charset="0"/>
                <a:hlinkClick r:id="rId3" tooltip="Il piccolo corno"/>
              </a:rPr>
              <a:t>qui</a:t>
            </a:r>
            <a:r>
              <a:rPr lang="it-IT" sz="3200" dirty="0">
                <a:latin typeface="Tahoma" panose="020B0604030504040204" pitchFamily="34" charset="0"/>
                <a:ea typeface="Tahoma" panose="020B0604030504040204" pitchFamily="34" charset="0"/>
                <a:cs typeface="Tahoma" panose="020B0604030504040204" pitchFamily="34" charset="0"/>
              </a:rPr>
              <a:t> la puntata nr. 28.     Il Seminario lo trovi </a:t>
            </a:r>
            <a:r>
              <a:rPr lang="it-IT" sz="3200" dirty="0">
                <a:latin typeface="Tahoma" panose="020B0604030504040204" pitchFamily="34" charset="0"/>
                <a:ea typeface="Tahoma" panose="020B0604030504040204" pitchFamily="34" charset="0"/>
                <a:cs typeface="Tahoma" panose="020B0604030504040204" pitchFamily="34" charset="0"/>
                <a:hlinkClick r:id="rId4" tooltip="All'Ascolto di Dio"/>
              </a:rPr>
              <a:t>qui</a:t>
            </a:r>
            <a:r>
              <a:rPr lang="it-IT" sz="3200" dirty="0">
                <a:latin typeface="Tahoma" panose="020B0604030504040204" pitchFamily="34" charset="0"/>
                <a:ea typeface="Tahoma" panose="020B0604030504040204" pitchFamily="34" charset="0"/>
                <a:cs typeface="Tahoma" panose="020B0604030504040204" pitchFamily="34" charset="0"/>
              </a:rPr>
              <a:t>.</a:t>
            </a:r>
            <a:endParaRPr lang="it-IT" sz="3200" dirty="0"/>
          </a:p>
        </p:txBody>
      </p:sp>
      <p:sp>
        <p:nvSpPr>
          <p:cNvPr id="11" name="CasellaDiTesto 10">
            <a:extLst>
              <a:ext uri="{FF2B5EF4-FFF2-40B4-BE49-F238E27FC236}">
                <a16:creationId xmlns:a16="http://schemas.microsoft.com/office/drawing/2014/main" id="{5833FF91-DEA0-4703-8100-E71D1D756EB3}"/>
              </a:ext>
            </a:extLst>
          </p:cNvPr>
          <p:cNvSpPr txBox="1"/>
          <p:nvPr/>
        </p:nvSpPr>
        <p:spPr>
          <a:xfrm>
            <a:off x="1137354" y="2693104"/>
            <a:ext cx="2326433" cy="400110"/>
          </a:xfrm>
          <a:prstGeom prst="rect">
            <a:avLst/>
          </a:prstGeom>
          <a:solidFill>
            <a:schemeClr val="bg1">
              <a:lumMod val="95000"/>
            </a:schemeClr>
          </a:solidFill>
        </p:spPr>
        <p:txBody>
          <a:bodyPr wrap="square" rtlCol="0">
            <a:spAutoFit/>
          </a:bodyPr>
          <a:lstStyle/>
          <a:p>
            <a:pPr algn="ctr"/>
            <a:r>
              <a:rPr lang="it-IT" sz="2000" dirty="0">
                <a:hlinkClick r:id="rId5"/>
              </a:rPr>
              <a:t>www.letteraperta.it</a:t>
            </a:r>
            <a:endParaRPr lang="it-IT" sz="2400" dirty="0"/>
          </a:p>
        </p:txBody>
      </p:sp>
    </p:spTree>
    <p:extLst>
      <p:ext uri="{BB962C8B-B14F-4D97-AF65-F5344CB8AC3E}">
        <p14:creationId xmlns:p14="http://schemas.microsoft.com/office/powerpoint/2010/main" val="2819473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4" descr="C:\Users\moises.rivero\Desktop\labiblia habla5.png">
            <a:extLst>
              <a:ext uri="{FF2B5EF4-FFF2-40B4-BE49-F238E27FC236}">
                <a16:creationId xmlns:a16="http://schemas.microsoft.com/office/drawing/2014/main" id="{C743B892-795C-4627-8E56-19814AD34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851834"/>
            <a:ext cx="7602794" cy="156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7" descr="C:\Users\moises.rivero\Desktop\PPT DANIEL\Cap. 09\09_E - copia.jpg">
            <a:extLst>
              <a:ext uri="{FF2B5EF4-FFF2-40B4-BE49-F238E27FC236}">
                <a16:creationId xmlns:a16="http://schemas.microsoft.com/office/drawing/2014/main" id="{6250B6B6-D0C8-4DC3-B1BD-37552A3BB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736" y="499138"/>
            <a:ext cx="9160074" cy="418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C068DB84-34B4-46CA-9C9B-1B6D72676279}"/>
              </a:ext>
            </a:extLst>
          </p:cNvPr>
          <p:cNvSpPr>
            <a:spLocks/>
          </p:cNvSpPr>
          <p:nvPr/>
        </p:nvSpPr>
        <p:spPr bwMode="auto">
          <a:xfrm>
            <a:off x="1982612" y="2238342"/>
            <a:ext cx="742207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a:tabLst>
                <a:tab pos="5838825" algn="l"/>
              </a:tabLst>
            </a:pPr>
            <a:r>
              <a:rPr lang="es-UY" altLang="es-UY" sz="2800" b="1" dirty="0">
                <a:solidFill>
                  <a:srgbClr val="000000"/>
                </a:solidFill>
                <a:latin typeface="Trajan Pro"/>
              </a:rPr>
              <a:t>«</a:t>
            </a:r>
            <a:r>
              <a:rPr lang="it-IT" sz="3200" b="1" dirty="0">
                <a:solidFill>
                  <a:srgbClr val="C00000"/>
                </a:solidFill>
                <a:latin typeface="Trajan Pro"/>
                <a:ea typeface="Times New Roman" panose="02020603050405020304" pitchFamily="18" charset="0"/>
                <a:cs typeface="Times New Roman" panose="02020603050405020304" pitchFamily="18" charset="0"/>
              </a:rPr>
              <a:t>Egli parlerà contro l’Altissimo, affliggerà i santi dell’Altissimo e si proporrà di mutare</a:t>
            </a:r>
          </a:p>
          <a:p>
            <a:pPr algn="l">
              <a:tabLst>
                <a:tab pos="5838825" algn="l"/>
              </a:tabLst>
            </a:pPr>
            <a:r>
              <a:rPr lang="it-IT" sz="3200" b="1" dirty="0">
                <a:solidFill>
                  <a:srgbClr val="C00000"/>
                </a:solidFill>
                <a:latin typeface="Trajan Pro"/>
                <a:ea typeface="Times New Roman" panose="02020603050405020304" pitchFamily="18" charset="0"/>
                <a:cs typeface="Times New Roman" panose="02020603050405020304" pitchFamily="18" charset="0"/>
              </a:rPr>
              <a:t>i giorni festivi e la legge; i santi saranno </a:t>
            </a:r>
          </a:p>
          <a:p>
            <a:pPr algn="l">
              <a:tabLst>
                <a:tab pos="5838825" algn="l"/>
              </a:tabLst>
            </a:pPr>
            <a:r>
              <a:rPr lang="it-IT" sz="3200" b="1" dirty="0">
                <a:solidFill>
                  <a:srgbClr val="C00000"/>
                </a:solidFill>
                <a:latin typeface="Trajan Pro"/>
                <a:ea typeface="Times New Roman" panose="02020603050405020304" pitchFamily="18" charset="0"/>
                <a:cs typeface="Times New Roman" panose="02020603050405020304" pitchFamily="18" charset="0"/>
              </a:rPr>
              <a:t>dati nelle sue mani per un tempo, </a:t>
            </a:r>
          </a:p>
          <a:p>
            <a:pPr algn="l">
              <a:tabLst>
                <a:tab pos="5838825" algn="l"/>
              </a:tabLst>
            </a:pPr>
            <a:r>
              <a:rPr lang="it-IT" sz="3200" b="1" dirty="0">
                <a:solidFill>
                  <a:srgbClr val="C00000"/>
                </a:solidFill>
                <a:latin typeface="Trajan Pro"/>
                <a:ea typeface="Times New Roman" panose="02020603050405020304" pitchFamily="18" charset="0"/>
                <a:cs typeface="Times New Roman" panose="02020603050405020304" pitchFamily="18" charset="0"/>
              </a:rPr>
              <a:t>dei tempi e la metà d’un tempo</a:t>
            </a:r>
            <a:r>
              <a:rPr lang="es-UY" altLang="es-UY" sz="2800" b="1" dirty="0">
                <a:solidFill>
                  <a:srgbClr val="000000"/>
                </a:solidFill>
                <a:latin typeface="Cambria" panose="02040503050406030204" pitchFamily="18" charset="0"/>
                <a:ea typeface="Cambria" panose="02040503050406030204" pitchFamily="18" charset="0"/>
              </a:rPr>
              <a:t>»</a:t>
            </a:r>
            <a:r>
              <a:rPr lang="es-UY" altLang="es-UY" sz="2800" b="1" dirty="0">
                <a:solidFill>
                  <a:srgbClr val="000000"/>
                </a:solidFill>
                <a:latin typeface="Trajan Pro" pitchFamily="18" charset="0"/>
              </a:rPr>
              <a:t>.</a:t>
            </a:r>
            <a:r>
              <a:rPr lang="en-US" altLang="es-UY" sz="3200" b="1" dirty="0">
                <a:solidFill>
                  <a:srgbClr val="000000"/>
                </a:solidFill>
                <a:latin typeface="Trajan Pro" pitchFamily="18" charset="0"/>
                <a:ea typeface="MS PGothic" panose="020B0600070205080204" pitchFamily="34" charset="-128"/>
                <a:sym typeface="Lucida Grande"/>
              </a:rPr>
              <a:t> </a:t>
            </a:r>
          </a:p>
        </p:txBody>
      </p:sp>
      <p:pic>
        <p:nvPicPr>
          <p:cNvPr id="8" name="Picture 8" descr="C:\Users\moises.rivero\Desktop\PPT DANIEL\Cap. 01\01_E.jpg">
            <a:extLst>
              <a:ext uri="{FF2B5EF4-FFF2-40B4-BE49-F238E27FC236}">
                <a16:creationId xmlns:a16="http://schemas.microsoft.com/office/drawing/2014/main" id="{F5FBFEFD-28A0-4D06-B78A-9DD8BD690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0460" y="4853342"/>
            <a:ext cx="2766351" cy="156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D180A85E-98A5-49EF-B48F-E291463A75B2}"/>
              </a:ext>
            </a:extLst>
          </p:cNvPr>
          <p:cNvSpPr>
            <a:spLocks/>
          </p:cNvSpPr>
          <p:nvPr/>
        </p:nvSpPr>
        <p:spPr bwMode="auto">
          <a:xfrm>
            <a:off x="7986572" y="4851833"/>
            <a:ext cx="1698594" cy="2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defTabSz="342900" fontAlgn="base">
              <a:spcBef>
                <a:spcPct val="0"/>
              </a:spcBef>
              <a:spcAft>
                <a:spcPct val="0"/>
              </a:spcAft>
            </a:pPr>
            <a:r>
              <a:rPr lang="en-US" altLang="es-UY" sz="1875" b="1" dirty="0">
                <a:latin typeface="Trajan Pro" pitchFamily="18" charset="0"/>
                <a:ea typeface="MS PGothic" panose="020B0600070205080204" pitchFamily="34" charset="-128"/>
                <a:sym typeface="Lucida Grande"/>
              </a:rPr>
              <a:t>Daniele 7:25</a:t>
            </a:r>
          </a:p>
        </p:txBody>
      </p:sp>
      <p:pic>
        <p:nvPicPr>
          <p:cNvPr id="9" name="11 Imagen" descr="5.png">
            <a:extLst>
              <a:ext uri="{FF2B5EF4-FFF2-40B4-BE49-F238E27FC236}">
                <a16:creationId xmlns:a16="http://schemas.microsoft.com/office/drawing/2014/main" id="{085B3F61-B3CE-401D-ABFD-7DA31AEFF3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03364" y="3428999"/>
            <a:ext cx="2211731" cy="1411204"/>
          </a:xfrm>
          <a:prstGeom prst="rect">
            <a:avLst/>
          </a:prstGeom>
          <a:effectLst>
            <a:softEdge rad="63500"/>
          </a:effectLst>
        </p:spPr>
      </p:pic>
      <p:pic>
        <p:nvPicPr>
          <p:cNvPr id="11" name="Immagine 10">
            <a:extLst>
              <a:ext uri="{FF2B5EF4-FFF2-40B4-BE49-F238E27FC236}">
                <a16:creationId xmlns:a16="http://schemas.microsoft.com/office/drawing/2014/main" id="{4F2164DD-E8CE-417C-8324-68B02D885A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0444" y="4874796"/>
            <a:ext cx="1519760" cy="1519760"/>
          </a:xfrm>
          <a:prstGeom prst="rect">
            <a:avLst/>
          </a:prstGeom>
        </p:spPr>
      </p:pic>
    </p:spTree>
    <p:extLst>
      <p:ext uri="{BB962C8B-B14F-4D97-AF65-F5344CB8AC3E}">
        <p14:creationId xmlns:p14="http://schemas.microsoft.com/office/powerpoint/2010/main" val="3097237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1000"/>
                                  </p:stCondLst>
                                  <p:iterate type="lt">
                                    <p:tmPct val="100000"/>
                                  </p:iterate>
                                  <p:childTnLst>
                                    <p:set>
                                      <p:cBhvr>
                                        <p:cTn id="6" dur="1" fill="hold">
                                          <p:stCondLst>
                                            <p:cond delay="0"/>
                                          </p:stCondLst>
                                        </p:cTn>
                                        <p:tgtEl>
                                          <p:spTgt spid="2"/>
                                        </p:tgtEl>
                                        <p:attrNameLst>
                                          <p:attrName>style.visibility</p:attrName>
                                        </p:attrNameLst>
                                      </p:cBhvr>
                                      <p:to>
                                        <p:strVal val="visible"/>
                                      </p:to>
                                    </p:set>
                                    <p:anim calcmode="lin" valueType="num">
                                      <p:cBhvr>
                                        <p:cTn id="7" dur="40" fill="hold"/>
                                        <p:tgtEl>
                                          <p:spTgt spid="2"/>
                                        </p:tgtEl>
                                        <p:attrNameLst>
                                          <p:attrName>ppt_w</p:attrName>
                                        </p:attrNameLst>
                                      </p:cBhvr>
                                      <p:tavLst>
                                        <p:tav tm="0">
                                          <p:val>
                                            <p:fltVal val="0"/>
                                          </p:val>
                                        </p:tav>
                                        <p:tav tm="100000">
                                          <p:val>
                                            <p:strVal val="#ppt_w"/>
                                          </p:val>
                                        </p:tav>
                                      </p:tavLst>
                                    </p:anim>
                                    <p:anim calcmode="lin" valueType="num">
                                      <p:cBhvr>
                                        <p:cTn id="8" dur="4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7720"/>
                            </p:stCondLst>
                            <p:childTnLst>
                              <p:par>
                                <p:cTn id="10" presetID="17" presetClass="entr" presetSubtype="10" fill="hold" grpId="0" nodeType="afterEffect">
                                  <p:stCondLst>
                                    <p:cond delay="0"/>
                                  </p:stCondLst>
                                  <p:iterate type="lt">
                                    <p:tmPct val="10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75" fill="hold"/>
                                        <p:tgtEl>
                                          <p:spTgt spid="10"/>
                                        </p:tgtEl>
                                        <p:attrNameLst>
                                          <p:attrName>ppt_w</p:attrName>
                                        </p:attrNameLst>
                                      </p:cBhvr>
                                      <p:tavLst>
                                        <p:tav tm="0">
                                          <p:val>
                                            <p:fltVal val="0"/>
                                          </p:val>
                                        </p:tav>
                                        <p:tav tm="100000">
                                          <p:val>
                                            <p:strVal val="#ppt_w"/>
                                          </p:val>
                                        </p:tav>
                                      </p:tavLst>
                                    </p:anim>
                                    <p:anim calcmode="lin" valueType="num">
                                      <p:cBhvr>
                                        <p:cTn id="13" dur="75" fill="hold"/>
                                        <p:tgtEl>
                                          <p:spTgt spid="10"/>
                                        </p:tgtEl>
                                        <p:attrNameLst>
                                          <p:attrName>ppt_h</p:attrName>
                                        </p:attrNameLst>
                                      </p:cBhvr>
                                      <p:tavLst>
                                        <p:tav tm="0">
                                          <p:val>
                                            <p:strVal val="#ppt_h"/>
                                          </p:val>
                                        </p:tav>
                                        <p:tav tm="100000">
                                          <p:val>
                                            <p:strVal val="#ppt_h"/>
                                          </p:val>
                                        </p:tav>
                                      </p:tavLst>
                                    </p:anim>
                                  </p:childTnLst>
                                </p:cTn>
                              </p:par>
                            </p:childTnLst>
                          </p:cTn>
                        </p:par>
                        <p:par>
                          <p:cTn id="14" fill="hold">
                            <p:stCondLst>
                              <p:cond delay="8545"/>
                            </p:stCondLst>
                            <p:childTnLst>
                              <p:par>
                                <p:cTn id="15" presetID="34"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from="(-#ppt_w/2)" to="(#ppt_x)" calcmode="lin" valueType="num">
                                      <p:cBhvr>
                                        <p:cTn id="17" dur="600" fill="hold">
                                          <p:stCondLst>
                                            <p:cond delay="0"/>
                                          </p:stCondLst>
                                        </p:cTn>
                                        <p:tgtEl>
                                          <p:spTgt spid="9"/>
                                        </p:tgtEl>
                                        <p:attrNameLst>
                                          <p:attrName>ppt_x</p:attrName>
                                        </p:attrNameLst>
                                      </p:cBhvr>
                                    </p:anim>
                                    <p:anim from="0" to="-1.0" calcmode="lin" valueType="num">
                                      <p:cBhvr>
                                        <p:cTn id="18" dur="200" decel="50000" autoRev="1" fill="hold">
                                          <p:stCondLst>
                                            <p:cond delay="600"/>
                                          </p:stCondLst>
                                        </p:cTn>
                                        <p:tgtEl>
                                          <p:spTgt spid="9"/>
                                        </p:tgtEl>
                                        <p:attrNameLst>
                                          <p:attrName>xshear</p:attrName>
                                        </p:attrNameLst>
                                      </p:cBhvr>
                                    </p:anim>
                                    <p:animScale>
                                      <p:cBhvr>
                                        <p:cTn id="19" dur="200" decel="100000" autoRev="1" fill="hold">
                                          <p:stCondLst>
                                            <p:cond delay="600"/>
                                          </p:stCondLst>
                                        </p:cTn>
                                        <p:tgtEl>
                                          <p:spTgt spid="9"/>
                                        </p:tgtEl>
                                      </p:cBhvr>
                                      <p:from x="100000" y="100000"/>
                                      <p:to x="80000" y="100000"/>
                                    </p:animScale>
                                    <p:anim by="(#ppt_h/3+#ppt_w*0.1)" calcmode="lin" valueType="num">
                                      <p:cBhvr additive="sum">
                                        <p:cTn id="20"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1 CuadroTexto"/>
          <p:cNvSpPr txBox="1"/>
          <p:nvPr/>
        </p:nvSpPr>
        <p:spPr>
          <a:xfrm>
            <a:off x="1975399" y="223633"/>
            <a:ext cx="8241202" cy="830997"/>
          </a:xfrm>
          <a:prstGeom prst="rect">
            <a:avLst/>
          </a:prstGeom>
          <a:solidFill>
            <a:schemeClr val="accent4">
              <a:lumMod val="60000"/>
              <a:lumOff val="40000"/>
            </a:schemeClr>
          </a:solidFill>
        </p:spPr>
        <p:txBody>
          <a:bodyPr wrap="square" rtlCol="0">
            <a:spAutoFit/>
          </a:bodyPr>
          <a:lstStyle/>
          <a:p>
            <a:pPr algn="ctr"/>
            <a:r>
              <a:rPr lang="es-ES" sz="2400" b="1" dirty="0" err="1"/>
              <a:t>Attraverso</a:t>
            </a:r>
            <a:r>
              <a:rPr lang="es-ES" sz="2400" b="1" dirty="0"/>
              <a:t> i vari </a:t>
            </a:r>
            <a:r>
              <a:rPr lang="es-ES" sz="2400" b="1" dirty="0" err="1"/>
              <a:t>catechismi</a:t>
            </a:r>
            <a:r>
              <a:rPr lang="es-ES" sz="2400" b="1" dirty="0"/>
              <a:t> e </a:t>
            </a:r>
            <a:r>
              <a:rPr lang="es-ES" sz="2400" b="1" dirty="0" err="1"/>
              <a:t>compendi</a:t>
            </a:r>
            <a:r>
              <a:rPr lang="es-ES" sz="2400" b="1" dirty="0"/>
              <a:t> la Chiesa </a:t>
            </a:r>
            <a:r>
              <a:rPr lang="es-ES" sz="2400" b="1" dirty="0" err="1"/>
              <a:t>Cattolica</a:t>
            </a:r>
            <a:r>
              <a:rPr lang="es-ES" sz="2400" b="1"/>
              <a:t> romana </a:t>
            </a:r>
            <a:r>
              <a:rPr lang="es-ES" sz="2400" b="1" dirty="0"/>
              <a:t>attualmente insegna una Legge di Dio modificata:</a:t>
            </a:r>
          </a:p>
        </p:txBody>
      </p:sp>
      <p:sp>
        <p:nvSpPr>
          <p:cNvPr id="5" name="4 Rectángulo"/>
          <p:cNvSpPr/>
          <p:nvPr/>
        </p:nvSpPr>
        <p:spPr>
          <a:xfrm>
            <a:off x="4451028" y="1262081"/>
            <a:ext cx="5756696" cy="5170646"/>
          </a:xfrm>
          <a:prstGeom prst="rect">
            <a:avLst/>
          </a:prstGeom>
          <a:solidFill>
            <a:schemeClr val="accent1"/>
          </a:solidFill>
          <a:ln>
            <a:noFill/>
          </a:ln>
        </p:spPr>
        <p:txBody>
          <a:bodyPr wrap="square">
            <a:spAutoFit/>
          </a:bodyPr>
          <a:lstStyle/>
          <a:p>
            <a:pPr marL="442913" indent="-442913">
              <a:spcBef>
                <a:spcPts val="600"/>
              </a:spcBef>
              <a:spcAft>
                <a:spcPts val="600"/>
              </a:spcAft>
            </a:pPr>
            <a:r>
              <a:rPr lang="es-ES" sz="2400" b="1" dirty="0">
                <a:solidFill>
                  <a:schemeClr val="bg1"/>
                </a:solidFill>
                <a:effectLst>
                  <a:glow rad="228600">
                    <a:schemeClr val="accent2">
                      <a:satMod val="175000"/>
                      <a:alpha val="40000"/>
                    </a:schemeClr>
                  </a:glow>
                  <a:outerShdw blurRad="38100" dist="38100" dir="2700000" algn="tl">
                    <a:srgbClr val="000000">
                      <a:alpha val="43137"/>
                    </a:srgbClr>
                  </a:outerShdw>
                </a:effectLst>
              </a:rPr>
              <a:t>1-  Non </a:t>
            </a:r>
            <a:r>
              <a:rPr lang="es-ES" sz="2400" b="1" dirty="0" err="1">
                <a:solidFill>
                  <a:schemeClr val="bg1"/>
                </a:solidFill>
                <a:effectLst>
                  <a:glow rad="228600">
                    <a:schemeClr val="accent2">
                      <a:satMod val="175000"/>
                      <a:alpha val="40000"/>
                    </a:schemeClr>
                  </a:glow>
                  <a:outerShdw blurRad="38100" dist="38100" dir="2700000" algn="tl">
                    <a:srgbClr val="000000">
                      <a:alpha val="43137"/>
                    </a:srgbClr>
                  </a:outerShdw>
                </a:effectLst>
              </a:rPr>
              <a:t>avrai</a:t>
            </a:r>
            <a:r>
              <a:rPr lang="es-ES" sz="2400" b="1" dirty="0">
                <a:solidFill>
                  <a:schemeClr val="bg1"/>
                </a:solidFill>
                <a:effectLst>
                  <a:glow rad="228600">
                    <a:schemeClr val="accent2">
                      <a:satMod val="175000"/>
                      <a:alpha val="40000"/>
                    </a:schemeClr>
                  </a:glow>
                  <a:outerShdw blurRad="38100" dist="38100" dir="2700000" algn="tl">
                    <a:srgbClr val="000000">
                      <a:alpha val="43137"/>
                    </a:srgbClr>
                  </a:outerShdw>
                </a:effectLst>
              </a:rPr>
              <a:t> </a:t>
            </a:r>
            <a:r>
              <a:rPr lang="es-ES" sz="2400" b="1" dirty="0" err="1">
                <a:solidFill>
                  <a:schemeClr val="bg1"/>
                </a:solidFill>
                <a:effectLst>
                  <a:glow rad="228600">
                    <a:schemeClr val="accent2">
                      <a:satMod val="175000"/>
                      <a:alpha val="40000"/>
                    </a:schemeClr>
                  </a:glow>
                  <a:outerShdw blurRad="38100" dist="38100" dir="2700000" algn="tl">
                    <a:srgbClr val="000000">
                      <a:alpha val="43137"/>
                    </a:srgbClr>
                  </a:outerShdw>
                </a:effectLst>
              </a:rPr>
              <a:t>altro</a:t>
            </a:r>
            <a:r>
              <a:rPr lang="es-ES" sz="2400" b="1" dirty="0">
                <a:solidFill>
                  <a:schemeClr val="bg1"/>
                </a:solidFill>
                <a:effectLst>
                  <a:glow rad="228600">
                    <a:schemeClr val="accent2">
                      <a:satMod val="175000"/>
                      <a:alpha val="40000"/>
                    </a:schemeClr>
                  </a:glow>
                  <a:outerShdw blurRad="38100" dist="38100" dir="2700000" algn="tl">
                    <a:srgbClr val="000000">
                      <a:alpha val="43137"/>
                    </a:srgbClr>
                  </a:outerShdw>
                </a:effectLst>
              </a:rPr>
              <a:t> Dio </a:t>
            </a:r>
            <a:r>
              <a:rPr lang="es-ES" sz="2400" b="1" dirty="0" err="1">
                <a:solidFill>
                  <a:schemeClr val="bg1"/>
                </a:solidFill>
                <a:effectLst>
                  <a:glow rad="228600">
                    <a:schemeClr val="accent2">
                      <a:satMod val="175000"/>
                      <a:alpha val="40000"/>
                    </a:schemeClr>
                  </a:glow>
                  <a:outerShdw blurRad="38100" dist="38100" dir="2700000" algn="tl">
                    <a:srgbClr val="000000">
                      <a:alpha val="43137"/>
                    </a:srgbClr>
                  </a:outerShdw>
                </a:effectLst>
              </a:rPr>
              <a:t>all’infuori</a:t>
            </a:r>
            <a:r>
              <a:rPr lang="es-ES" sz="2400" b="1" dirty="0">
                <a:solidFill>
                  <a:schemeClr val="bg1"/>
                </a:solidFill>
                <a:effectLst>
                  <a:glow rad="228600">
                    <a:schemeClr val="accent2">
                      <a:satMod val="175000"/>
                      <a:alpha val="40000"/>
                    </a:schemeClr>
                  </a:glow>
                  <a:outerShdw blurRad="38100" dist="38100" dir="2700000" algn="tl">
                    <a:srgbClr val="000000">
                      <a:alpha val="43137"/>
                    </a:srgbClr>
                  </a:outerShdw>
                </a:effectLst>
              </a:rPr>
              <a:t> di me</a:t>
            </a:r>
          </a:p>
          <a:p>
            <a:pPr marL="442913" indent="-442913">
              <a:spcBef>
                <a:spcPts val="600"/>
              </a:spcBef>
              <a:spcAft>
                <a:spcPts val="600"/>
              </a:spcAft>
            </a:pPr>
            <a:r>
              <a:rPr lang="es-ES" sz="2400" b="1" dirty="0">
                <a:solidFill>
                  <a:schemeClr val="bg1"/>
                </a:solidFill>
                <a:effectLst>
                  <a:glow rad="228600">
                    <a:schemeClr val="accent2">
                      <a:satMod val="175000"/>
                      <a:alpha val="40000"/>
                    </a:schemeClr>
                  </a:glow>
                  <a:outerShdw blurRad="50800" dist="50800" dir="5400000" algn="ctr" rotWithShape="0">
                    <a:schemeClr val="tx1"/>
                  </a:outerShdw>
                </a:effectLst>
              </a:rPr>
              <a:t>2-  Non nominare il nome di Dio invano </a:t>
            </a:r>
          </a:p>
          <a:p>
            <a:pPr marL="442913" indent="-442913">
              <a:spcBef>
                <a:spcPts val="600"/>
              </a:spcBef>
              <a:spcAft>
                <a:spcPts val="600"/>
              </a:spcAft>
            </a:pPr>
            <a:r>
              <a:rPr lang="es-ES" sz="2400" b="1" dirty="0">
                <a:solidFill>
                  <a:schemeClr val="bg1"/>
                </a:solidFill>
                <a:effectLst>
                  <a:glow rad="228600">
                    <a:schemeClr val="accent2">
                      <a:satMod val="175000"/>
                      <a:alpha val="40000"/>
                    </a:schemeClr>
                  </a:glow>
                  <a:outerShdw blurRad="50800" dist="50800" dir="5400000" algn="ctr" rotWithShape="0">
                    <a:schemeClr val="tx1"/>
                  </a:outerShdw>
                </a:effectLst>
              </a:rPr>
              <a:t>3-  Ricordati di santificare le feste </a:t>
            </a:r>
          </a:p>
          <a:p>
            <a:pPr marL="442913" indent="-442913">
              <a:spcBef>
                <a:spcPts val="600"/>
              </a:spcBef>
              <a:spcAft>
                <a:spcPts val="600"/>
              </a:spcAft>
            </a:pPr>
            <a:r>
              <a:rPr lang="es-ES" sz="2400" b="1" dirty="0">
                <a:solidFill>
                  <a:schemeClr val="bg1"/>
                </a:solidFill>
                <a:effectLst>
                  <a:glow rad="228600">
                    <a:schemeClr val="accent2">
                      <a:satMod val="175000"/>
                      <a:alpha val="40000"/>
                    </a:schemeClr>
                  </a:glow>
                  <a:outerShdw blurRad="50800" dist="50800" dir="5400000" algn="ctr" rotWithShape="0">
                    <a:schemeClr val="tx1"/>
                  </a:outerShdw>
                </a:effectLst>
              </a:rPr>
              <a:t>4-  </a:t>
            </a:r>
            <a:r>
              <a:rPr lang="es-ES" sz="2400" b="1" dirty="0" err="1">
                <a:solidFill>
                  <a:schemeClr val="bg1"/>
                </a:solidFill>
                <a:effectLst>
                  <a:glow rad="228600">
                    <a:schemeClr val="accent2">
                      <a:satMod val="175000"/>
                      <a:alpha val="40000"/>
                    </a:schemeClr>
                  </a:glow>
                  <a:outerShdw blurRad="50800" dist="50800" dir="5400000" algn="ctr" rotWithShape="0">
                    <a:schemeClr val="tx1"/>
                  </a:outerShdw>
                </a:effectLst>
              </a:rPr>
              <a:t>Onora</a:t>
            </a:r>
            <a:r>
              <a:rPr lang="es-ES" sz="2400" b="1" dirty="0">
                <a:solidFill>
                  <a:schemeClr val="bg1"/>
                </a:solidFill>
                <a:effectLst>
                  <a:glow rad="228600">
                    <a:schemeClr val="accent2">
                      <a:satMod val="175000"/>
                      <a:alpha val="40000"/>
                    </a:schemeClr>
                  </a:glow>
                  <a:outerShdw blurRad="50800" dist="50800" dir="5400000" algn="ctr" rotWithShape="0">
                    <a:schemeClr val="tx1"/>
                  </a:outerShdw>
                </a:effectLst>
              </a:rPr>
              <a:t> </a:t>
            </a:r>
            <a:r>
              <a:rPr lang="es-ES" sz="2400" b="1" dirty="0" err="1">
                <a:solidFill>
                  <a:schemeClr val="bg1"/>
                </a:solidFill>
                <a:effectLst>
                  <a:glow rad="228600">
                    <a:schemeClr val="accent2">
                      <a:satMod val="175000"/>
                      <a:alpha val="40000"/>
                    </a:schemeClr>
                  </a:glow>
                  <a:outerShdw blurRad="50800" dist="50800" dir="5400000" algn="ctr" rotWithShape="0">
                    <a:schemeClr val="tx1"/>
                  </a:outerShdw>
                </a:effectLst>
              </a:rPr>
              <a:t>il</a:t>
            </a:r>
            <a:r>
              <a:rPr lang="es-ES" sz="2400" b="1" dirty="0">
                <a:solidFill>
                  <a:schemeClr val="bg1"/>
                </a:solidFill>
                <a:effectLst>
                  <a:glow rad="228600">
                    <a:schemeClr val="accent2">
                      <a:satMod val="175000"/>
                      <a:alpha val="40000"/>
                    </a:schemeClr>
                  </a:glow>
                  <a:outerShdw blurRad="50800" dist="50800" dir="5400000" algn="ctr" rotWithShape="0">
                    <a:schemeClr val="tx1"/>
                  </a:outerShdw>
                </a:effectLst>
              </a:rPr>
              <a:t> padre e la madre </a:t>
            </a:r>
          </a:p>
          <a:p>
            <a:pPr marL="442913" indent="-442913">
              <a:spcBef>
                <a:spcPts val="600"/>
              </a:spcBef>
              <a:spcAft>
                <a:spcPts val="600"/>
              </a:spcAft>
            </a:pPr>
            <a:r>
              <a:rPr lang="es-ES" sz="2400" b="1" dirty="0">
                <a:solidFill>
                  <a:schemeClr val="bg1"/>
                </a:solidFill>
                <a:effectLst>
                  <a:glow rad="228600">
                    <a:schemeClr val="accent2">
                      <a:satMod val="175000"/>
                      <a:alpha val="40000"/>
                    </a:schemeClr>
                  </a:glow>
                  <a:outerShdw blurRad="50800" dist="50800" dir="5400000" algn="ctr" rotWithShape="0">
                    <a:schemeClr val="tx1"/>
                  </a:outerShdw>
                </a:effectLst>
              </a:rPr>
              <a:t>5-  Non uccidere </a:t>
            </a:r>
          </a:p>
          <a:p>
            <a:pPr marL="442913" indent="-442913">
              <a:spcBef>
                <a:spcPts val="600"/>
              </a:spcBef>
              <a:spcAft>
                <a:spcPts val="600"/>
              </a:spcAft>
            </a:pPr>
            <a:r>
              <a:rPr lang="es-ES" sz="2400" b="1" dirty="0">
                <a:solidFill>
                  <a:schemeClr val="bg1"/>
                </a:solidFill>
                <a:effectLst>
                  <a:glow rad="228600">
                    <a:schemeClr val="accent2">
                      <a:satMod val="175000"/>
                      <a:alpha val="40000"/>
                    </a:schemeClr>
                  </a:glow>
                  <a:outerShdw blurRad="50800" dist="50800" dir="5400000" algn="ctr" rotWithShape="0">
                    <a:schemeClr val="tx1"/>
                  </a:outerShdw>
                </a:effectLst>
              </a:rPr>
              <a:t>6-  Non commettere atti impuri </a:t>
            </a:r>
          </a:p>
          <a:p>
            <a:pPr marL="442913" indent="-442913">
              <a:spcBef>
                <a:spcPts val="600"/>
              </a:spcBef>
              <a:spcAft>
                <a:spcPts val="600"/>
              </a:spcAft>
            </a:pPr>
            <a:r>
              <a:rPr lang="es-ES" sz="2400" b="1" dirty="0">
                <a:solidFill>
                  <a:schemeClr val="bg1"/>
                </a:solidFill>
                <a:effectLst>
                  <a:glow rad="228600">
                    <a:schemeClr val="accent2">
                      <a:satMod val="175000"/>
                      <a:alpha val="40000"/>
                    </a:schemeClr>
                  </a:glow>
                  <a:outerShdw blurRad="50800" dist="50800" dir="5400000" algn="ctr" rotWithShape="0">
                    <a:schemeClr val="tx1"/>
                  </a:outerShdw>
                </a:effectLst>
              </a:rPr>
              <a:t>7-  Non rubare </a:t>
            </a:r>
          </a:p>
          <a:p>
            <a:pPr marL="442913" indent="-442913">
              <a:spcBef>
                <a:spcPts val="600"/>
              </a:spcBef>
              <a:spcAft>
                <a:spcPts val="600"/>
              </a:spcAft>
            </a:pPr>
            <a:r>
              <a:rPr lang="es-ES" sz="2400" b="1" dirty="0">
                <a:solidFill>
                  <a:schemeClr val="bg1"/>
                </a:solidFill>
                <a:effectLst>
                  <a:glow rad="228600">
                    <a:schemeClr val="accent2">
                      <a:satMod val="175000"/>
                      <a:alpha val="40000"/>
                    </a:schemeClr>
                  </a:glow>
                  <a:outerShdw blurRad="50800" dist="50800" dir="5400000" algn="ctr" rotWithShape="0">
                    <a:schemeClr val="tx1"/>
                  </a:outerShdw>
                </a:effectLst>
              </a:rPr>
              <a:t>8-  Non dire falsa testimonianza </a:t>
            </a:r>
          </a:p>
          <a:p>
            <a:pPr marL="442913" indent="-442913">
              <a:spcBef>
                <a:spcPts val="600"/>
              </a:spcBef>
              <a:spcAft>
                <a:spcPts val="600"/>
              </a:spcAft>
            </a:pPr>
            <a:r>
              <a:rPr lang="es-ES" sz="2400" b="1" dirty="0">
                <a:solidFill>
                  <a:schemeClr val="bg1"/>
                </a:solidFill>
                <a:effectLst>
                  <a:glow rad="228600">
                    <a:schemeClr val="accent2">
                      <a:satMod val="175000"/>
                      <a:alpha val="40000"/>
                    </a:schemeClr>
                  </a:glow>
                  <a:outerShdw blurRad="50800" dist="50800" dir="5400000" algn="ctr" rotWithShape="0">
                    <a:schemeClr val="tx1"/>
                  </a:outerShdw>
                </a:effectLst>
              </a:rPr>
              <a:t>9-  Non desiderare la donna d’altri </a:t>
            </a:r>
          </a:p>
          <a:p>
            <a:pPr marL="442913" indent="-442913">
              <a:spcBef>
                <a:spcPts val="600"/>
              </a:spcBef>
              <a:spcAft>
                <a:spcPts val="600"/>
              </a:spcAft>
            </a:pPr>
            <a:r>
              <a:rPr lang="es-ES" sz="2400" b="1" dirty="0">
                <a:solidFill>
                  <a:schemeClr val="bg1"/>
                </a:solidFill>
                <a:effectLst>
                  <a:glow rad="228600">
                    <a:schemeClr val="accent2">
                      <a:satMod val="175000"/>
                      <a:alpha val="40000"/>
                    </a:schemeClr>
                  </a:glow>
                  <a:outerShdw blurRad="50800" dist="50800" dir="5400000" algn="ctr" rotWithShape="0">
                    <a:schemeClr val="tx1"/>
                  </a:outerShdw>
                </a:effectLst>
              </a:rPr>
              <a:t>10-  Non desiderare la roba </a:t>
            </a:r>
            <a:r>
              <a:rPr lang="es-ES" sz="2400" b="1" dirty="0" err="1">
                <a:solidFill>
                  <a:schemeClr val="bg1"/>
                </a:solidFill>
                <a:effectLst>
                  <a:glow rad="228600">
                    <a:schemeClr val="accent2">
                      <a:satMod val="175000"/>
                      <a:alpha val="40000"/>
                    </a:schemeClr>
                  </a:glow>
                  <a:outerShdw blurRad="50800" dist="50800" dir="5400000" algn="ctr" rotWithShape="0">
                    <a:schemeClr val="tx1"/>
                  </a:outerShdw>
                </a:effectLst>
              </a:rPr>
              <a:t>d’altri</a:t>
            </a:r>
            <a:endParaRPr lang="es-ES" sz="2400" b="1" dirty="0">
              <a:solidFill>
                <a:schemeClr val="bg1"/>
              </a:solidFill>
              <a:effectLst>
                <a:glow rad="228600">
                  <a:schemeClr val="accent2">
                    <a:satMod val="175000"/>
                    <a:alpha val="40000"/>
                  </a:schemeClr>
                </a:glow>
                <a:outerShdw blurRad="50800" dist="50800" dir="5400000" algn="ctr" rotWithShape="0">
                  <a:schemeClr val="tx1"/>
                </a:outerShdw>
              </a:effectLst>
            </a:endParaRPr>
          </a:p>
        </p:txBody>
      </p:sp>
      <p:sp>
        <p:nvSpPr>
          <p:cNvPr id="8" name="7 Llamada con línea 1 (borde y barra de énfasis)"/>
          <p:cNvSpPr/>
          <p:nvPr/>
        </p:nvSpPr>
        <p:spPr>
          <a:xfrm flipH="1">
            <a:off x="1984277" y="1196987"/>
            <a:ext cx="1773141" cy="1474364"/>
          </a:xfrm>
          <a:prstGeom prst="accentBorderCallout1">
            <a:avLst>
              <a:gd name="adj1" fmla="val 38144"/>
              <a:gd name="adj2" fmla="val -9170"/>
              <a:gd name="adj3" fmla="val 57988"/>
              <a:gd name="adj4" fmla="val -39066"/>
            </a:avLst>
          </a:prstGeom>
          <a:solidFill>
            <a:schemeClr val="accent1">
              <a:lumMod val="75000"/>
            </a:schemeClr>
          </a:solidFill>
          <a:ln w="28575">
            <a:solidFill>
              <a:schemeClr val="bg1"/>
            </a:solidFill>
            <a:tailEnd type="oval" w="lg" len="lg"/>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spcAft>
                <a:spcPts val="600"/>
              </a:spcAft>
            </a:pPr>
            <a:r>
              <a:rPr lang="es-ES" b="1" dirty="0"/>
              <a:t>Manca </a:t>
            </a:r>
            <a:r>
              <a:rPr lang="es-ES" b="1" dirty="0" err="1"/>
              <a:t>il</a:t>
            </a:r>
            <a:r>
              <a:rPr lang="es-ES" b="1" dirty="0"/>
              <a:t> 2º  comandamento (non adorare                         le immagini)</a:t>
            </a:r>
          </a:p>
        </p:txBody>
      </p:sp>
      <p:grpSp>
        <p:nvGrpSpPr>
          <p:cNvPr id="14" name="13 Grupo"/>
          <p:cNvGrpSpPr/>
          <p:nvPr/>
        </p:nvGrpSpPr>
        <p:grpSpPr>
          <a:xfrm>
            <a:off x="1957824" y="5218281"/>
            <a:ext cx="2401350" cy="1214446"/>
            <a:chOff x="279375" y="4736080"/>
            <a:chExt cx="2401350" cy="1214446"/>
          </a:xfrm>
        </p:grpSpPr>
        <p:sp>
          <p:nvSpPr>
            <p:cNvPr id="9" name="8 Abrir llave"/>
            <p:cNvSpPr/>
            <p:nvPr/>
          </p:nvSpPr>
          <p:spPr>
            <a:xfrm>
              <a:off x="2281276" y="4968104"/>
              <a:ext cx="399449" cy="897347"/>
            </a:xfrm>
            <a:prstGeom prst="leftBrace">
              <a:avLst>
                <a:gd name="adj1" fmla="val 8333"/>
                <a:gd name="adj2" fmla="val 45978"/>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Bef>
                  <a:spcPts val="600"/>
                </a:spcBef>
                <a:spcAft>
                  <a:spcPts val="600"/>
                </a:spcAft>
              </a:pPr>
              <a:endParaRPr lang="es-ES"/>
            </a:p>
          </p:txBody>
        </p:sp>
        <p:sp>
          <p:nvSpPr>
            <p:cNvPr id="10" name="9 Llamada con línea 1 (borde y barra de énfasis)"/>
            <p:cNvSpPr/>
            <p:nvPr/>
          </p:nvSpPr>
          <p:spPr>
            <a:xfrm flipH="1">
              <a:off x="279375" y="4736080"/>
              <a:ext cx="1357322" cy="1214446"/>
            </a:xfrm>
            <a:prstGeom prst="accentBorderCallout1">
              <a:avLst>
                <a:gd name="adj1" fmla="val 53949"/>
                <a:gd name="adj2" fmla="val -6813"/>
                <a:gd name="adj3" fmla="val 53425"/>
                <a:gd name="adj4" fmla="val -39801"/>
              </a:avLst>
            </a:prstGeom>
            <a:solidFill>
              <a:schemeClr val="accent1">
                <a:lumMod val="75000"/>
              </a:schemeClr>
            </a:solidFill>
            <a:ln w="28575">
              <a:solidFill>
                <a:schemeClr val="bg1"/>
              </a:solidFill>
              <a:tailEnd type="oval" w="lg" len="lg"/>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spcAft>
                  <a:spcPts val="600"/>
                </a:spcAft>
              </a:pPr>
              <a:r>
                <a:rPr lang="es-ES" b="1" dirty="0"/>
                <a:t>Il decimo è stato diviso in due</a:t>
              </a:r>
            </a:p>
          </p:txBody>
        </p:sp>
      </p:grpSp>
      <p:sp>
        <p:nvSpPr>
          <p:cNvPr id="11" name="10 Elipse"/>
          <p:cNvSpPr/>
          <p:nvPr/>
        </p:nvSpPr>
        <p:spPr>
          <a:xfrm>
            <a:off x="4057650" y="2209799"/>
            <a:ext cx="5082118" cy="669004"/>
          </a:xfrm>
          <a:prstGeom prst="ellipse">
            <a:avLst/>
          </a:prstGeom>
          <a:solidFill>
            <a:schemeClr val="accent2">
              <a:lumMod val="20000"/>
              <a:lumOff val="80000"/>
              <a:alpha val="47000"/>
            </a:schemeClr>
          </a:solid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endParaRPr lang="es-ES" dirty="0"/>
          </a:p>
        </p:txBody>
      </p:sp>
      <p:sp>
        <p:nvSpPr>
          <p:cNvPr id="12" name="11 Llamada con línea 1 (borde y barra de énfasis)"/>
          <p:cNvSpPr/>
          <p:nvPr/>
        </p:nvSpPr>
        <p:spPr>
          <a:xfrm flipH="1">
            <a:off x="1975400" y="2976838"/>
            <a:ext cx="1561187" cy="1571636"/>
          </a:xfrm>
          <a:prstGeom prst="accentBorderCallout1">
            <a:avLst>
              <a:gd name="adj1" fmla="val 38144"/>
              <a:gd name="adj2" fmla="val -9170"/>
              <a:gd name="adj3" fmla="val -27467"/>
              <a:gd name="adj4" fmla="val -58117"/>
            </a:avLst>
          </a:prstGeom>
          <a:solidFill>
            <a:schemeClr val="accent1">
              <a:lumMod val="75000"/>
            </a:schemeClr>
          </a:solidFill>
          <a:ln w="28575">
            <a:solidFill>
              <a:schemeClr val="bg1"/>
            </a:solidFill>
            <a:tailEnd type="oval" w="lg" len="lg"/>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600"/>
              </a:spcBef>
              <a:spcAft>
                <a:spcPts val="600"/>
              </a:spcAft>
            </a:pPr>
            <a:r>
              <a:rPr lang="es-ES" b="1" dirty="0"/>
              <a:t>Il </a:t>
            </a:r>
            <a:r>
              <a:rPr lang="es-ES" b="1" dirty="0" err="1"/>
              <a:t>sabato</a:t>
            </a:r>
            <a:r>
              <a:rPr lang="es-ES" b="1" dirty="0"/>
              <a:t>                                è stato </a:t>
            </a:r>
            <a:r>
              <a:rPr lang="es-ES" b="1" dirty="0" err="1"/>
              <a:t>cambiato</a:t>
            </a:r>
            <a:r>
              <a:rPr lang="es-ES" b="1" dirty="0"/>
              <a:t>                          in domenica</a:t>
            </a:r>
          </a:p>
        </p:txBody>
      </p:sp>
      <p:sp>
        <p:nvSpPr>
          <p:cNvPr id="13" name="CasellaDiTesto 4">
            <a:extLst>
              <a:ext uri="{FF2B5EF4-FFF2-40B4-BE49-F238E27FC236}">
                <a16:creationId xmlns:a16="http://schemas.microsoft.com/office/drawing/2014/main" id="{588BD4B6-4C70-491B-823B-92444D113796}"/>
              </a:ext>
            </a:extLst>
          </p:cNvPr>
          <p:cNvSpPr txBox="1">
            <a:spLocks noChangeArrowheads="1"/>
          </p:cNvSpPr>
          <p:nvPr/>
        </p:nvSpPr>
        <p:spPr bwMode="auto">
          <a:xfrm>
            <a:off x="8812117" y="3916304"/>
            <a:ext cx="2531489" cy="1138773"/>
          </a:xfrm>
          <a:prstGeom prst="rect">
            <a:avLst/>
          </a:prstGeom>
          <a:solidFill>
            <a:schemeClr val="accent5">
              <a:lumMod val="20000"/>
              <a:lumOff val="80000"/>
            </a:schemeClr>
          </a:solidFill>
          <a:ln>
            <a:noFill/>
          </a:ln>
        </p:spPr>
        <p:txBody>
          <a:bodyPr wrap="square">
            <a:spAutoFit/>
          </a:bodyP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defTabSz="342900" fontAlgn="base">
              <a:spcBef>
                <a:spcPct val="0"/>
              </a:spcBef>
              <a:spcAft>
                <a:spcPct val="0"/>
              </a:spcAft>
            </a:pPr>
            <a:r>
              <a:rPr lang="it-IT" altLang="it-IT" sz="2800" b="1" dirty="0">
                <a:solidFill>
                  <a:srgbClr val="C00000"/>
                </a:solidFill>
              </a:rPr>
              <a:t>Il piccolo corno:</a:t>
            </a:r>
          </a:p>
          <a:p>
            <a:pPr defTabSz="342900" fontAlgn="base">
              <a:spcBef>
                <a:spcPct val="0"/>
              </a:spcBef>
              <a:spcAft>
                <a:spcPct val="0"/>
              </a:spcAft>
            </a:pPr>
            <a:r>
              <a:rPr lang="it-IT" altLang="it-IT" sz="2000" b="1" dirty="0">
                <a:solidFill>
                  <a:srgbClr val="000000"/>
                </a:solidFill>
                <a:latin typeface="Cambria" panose="02040503050406030204" pitchFamily="18" charset="0"/>
              </a:rPr>
              <a:t>Attacco alla </a:t>
            </a:r>
          </a:p>
          <a:p>
            <a:pPr defTabSz="342900" fontAlgn="base">
              <a:spcBef>
                <a:spcPct val="0"/>
              </a:spcBef>
              <a:spcAft>
                <a:spcPct val="0"/>
              </a:spcAft>
            </a:pPr>
            <a:r>
              <a:rPr lang="it-IT" altLang="it-IT" sz="2000" b="1" dirty="0">
                <a:solidFill>
                  <a:srgbClr val="000000"/>
                </a:solidFill>
                <a:latin typeface="Cambria" panose="02040503050406030204" pitchFamily="18" charset="0"/>
              </a:rPr>
              <a:t>Legge di Dio</a:t>
            </a:r>
            <a:endParaRPr lang="it-IT" altLang="it-IT" sz="3600" b="1" dirty="0">
              <a:solidFill>
                <a:srgbClr val="000000"/>
              </a:solidFill>
              <a:latin typeface="Cambria" panose="02040503050406030204" pitchFamily="18" charset="0"/>
            </a:endParaRPr>
          </a:p>
        </p:txBody>
      </p:sp>
      <p:pic>
        <p:nvPicPr>
          <p:cNvPr id="15" name="Immagine 14">
            <a:extLst>
              <a:ext uri="{FF2B5EF4-FFF2-40B4-BE49-F238E27FC236}">
                <a16:creationId xmlns:a16="http://schemas.microsoft.com/office/drawing/2014/main" id="{6BB2FCC6-9553-4D36-828C-7D9EAFF8B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2923" y="2356607"/>
            <a:ext cx="1559697" cy="1559697"/>
          </a:xfrm>
          <a:prstGeom prst="rect">
            <a:avLst/>
          </a:prstGeom>
        </p:spPr>
      </p:pic>
    </p:spTree>
    <p:extLst>
      <p:ext uri="{BB962C8B-B14F-4D97-AF65-F5344CB8AC3E}">
        <p14:creationId xmlns:p14="http://schemas.microsoft.com/office/powerpoint/2010/main" val="223534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ppt_w/2"/>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ppt_x</p:attrName>
                                        </p:attrNameLst>
                                      </p:cBhvr>
                                      <p:tavLst>
                                        <p:tav tm="0">
                                          <p:val>
                                            <p:strVal val="#ppt_x+#ppt_w/2"/>
                                          </p:val>
                                        </p:tav>
                                        <p:tav tm="100000">
                                          <p:val>
                                            <p:strVal val="#ppt_x"/>
                                          </p:val>
                                        </p:tav>
                                      </p:tavLst>
                                    </p:anim>
                                    <p:anim calcmode="lin" valueType="num">
                                      <p:cBhvr>
                                        <p:cTn id="29" dur="500" fill="hold"/>
                                        <p:tgtEl>
                                          <p:spTgt spid="14"/>
                                        </p:tgtEl>
                                        <p:attrNameLst>
                                          <p:attrName>ppt_y</p:attrName>
                                        </p:attrNameLst>
                                      </p:cBhvr>
                                      <p:tavLst>
                                        <p:tav tm="0">
                                          <p:val>
                                            <p:strVal val="#ppt_y"/>
                                          </p:val>
                                        </p:tav>
                                        <p:tav tm="100000">
                                          <p:val>
                                            <p:strVal val="#ppt_y"/>
                                          </p:val>
                                        </p:tav>
                                      </p:tavLst>
                                    </p:anim>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out)">
                                      <p:cBhvr>
                                        <p:cTn id="36" dur="500"/>
                                        <p:tgtEl>
                                          <p:spTgt spid="11"/>
                                        </p:tgtEl>
                                      </p:cBhvr>
                                    </p:animEffect>
                                  </p:childTnLst>
                                </p:cTn>
                              </p:par>
                            </p:childTnLst>
                          </p:cTn>
                        </p:par>
                        <p:par>
                          <p:cTn id="37" fill="hold">
                            <p:stCondLst>
                              <p:cond delay="500"/>
                            </p:stCondLst>
                            <p:childTnLst>
                              <p:par>
                                <p:cTn id="38" presetID="17" presetClass="entr" presetSubtype="2"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ppt_x</p:attrName>
                                        </p:attrNameLst>
                                      </p:cBhvr>
                                      <p:tavLst>
                                        <p:tav tm="0">
                                          <p:val>
                                            <p:strVal val="#ppt_x+#ppt_w/2"/>
                                          </p:val>
                                        </p:tav>
                                        <p:tav tm="100000">
                                          <p:val>
                                            <p:strVal val="#ppt_x"/>
                                          </p:val>
                                        </p:tav>
                                      </p:tavLst>
                                    </p:anim>
                                    <p:anim calcmode="lin" valueType="num">
                                      <p:cBhvr>
                                        <p:cTn id="41" dur="500" fill="hold"/>
                                        <p:tgtEl>
                                          <p:spTgt spid="12"/>
                                        </p:tgtEl>
                                        <p:attrNameLst>
                                          <p:attrName>ppt_y</p:attrName>
                                        </p:attrNameLst>
                                      </p:cBhvr>
                                      <p:tavLst>
                                        <p:tav tm="0">
                                          <p:val>
                                            <p:strVal val="#ppt_y"/>
                                          </p:val>
                                        </p:tav>
                                        <p:tav tm="100000">
                                          <p:val>
                                            <p:strVal val="#ppt_y"/>
                                          </p:val>
                                        </p:tav>
                                      </p:tavLst>
                                    </p:anim>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068DB84-34B4-46CA-9C9B-1B6D72676279}"/>
              </a:ext>
            </a:extLst>
          </p:cNvPr>
          <p:cNvSpPr>
            <a:spLocks/>
          </p:cNvSpPr>
          <p:nvPr/>
        </p:nvSpPr>
        <p:spPr bwMode="auto">
          <a:xfrm>
            <a:off x="774588" y="216000"/>
            <a:ext cx="10642824" cy="6446587"/>
          </a:xfrm>
          <a:prstGeom prst="rect">
            <a:avLst/>
          </a:prstGeom>
          <a:solidFill>
            <a:schemeClr val="accent6">
              <a:lumMod val="20000"/>
              <a:lumOff val="80000"/>
            </a:schemeClr>
          </a:solidFill>
          <a:ln>
            <a:noFill/>
          </a:ln>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a:tabLst>
                <a:tab pos="5838825" algn="l"/>
              </a:tabLst>
            </a:pPr>
            <a:endParaRPr lang="it-IT" sz="2800" b="1" dirty="0">
              <a:latin typeface="Cambria" panose="02040503050406030204" pitchFamily="18" charset="0"/>
              <a:ea typeface="Times New Roman" panose="02020603050405020304" pitchFamily="18" charset="0"/>
            </a:endParaRPr>
          </a:p>
          <a:p>
            <a:pPr algn="l">
              <a:tabLst>
                <a:tab pos="5838825" algn="l"/>
              </a:tabLst>
            </a:pPr>
            <a:r>
              <a:rPr lang="it-IT" sz="2400" b="1" dirty="0">
                <a:latin typeface="Cambria" panose="02040503050406030204" pitchFamily="18" charset="0"/>
                <a:ea typeface="Times New Roman" panose="02020603050405020304" pitchFamily="18" charset="0"/>
              </a:rPr>
              <a:t>      </a:t>
            </a:r>
          </a:p>
          <a:p>
            <a:pPr algn="l">
              <a:tabLst>
                <a:tab pos="5838825" algn="l"/>
              </a:tabLst>
            </a:pPr>
            <a:endParaRPr lang="it-IT" sz="2400" b="1" dirty="0">
              <a:latin typeface="Cambria" panose="02040503050406030204" pitchFamily="18" charset="0"/>
              <a:ea typeface="Times New Roman" panose="02020603050405020304" pitchFamily="18" charset="0"/>
            </a:endParaRPr>
          </a:p>
          <a:p>
            <a:pPr algn="l">
              <a:tabLst>
                <a:tab pos="5838825" algn="l"/>
              </a:tabLst>
            </a:pPr>
            <a:endParaRPr lang="it-IT" sz="2400" b="1" dirty="0">
              <a:latin typeface="Cambria" panose="02040503050406030204" pitchFamily="18" charset="0"/>
              <a:ea typeface="Times New Roman" panose="02020603050405020304" pitchFamily="18" charset="0"/>
            </a:endParaRPr>
          </a:p>
          <a:p>
            <a:pPr algn="l">
              <a:tabLst>
                <a:tab pos="5838825" algn="l"/>
              </a:tabLst>
            </a:pPr>
            <a:endParaRPr lang="it-IT" sz="2400" b="1" dirty="0">
              <a:latin typeface="Cambria" panose="02040503050406030204" pitchFamily="18" charset="0"/>
              <a:ea typeface="Times New Roman" panose="02020603050405020304" pitchFamily="18" charset="0"/>
            </a:endParaRPr>
          </a:p>
          <a:p>
            <a:pPr algn="l">
              <a:tabLst>
                <a:tab pos="5838825" algn="l"/>
              </a:tabLst>
            </a:pPr>
            <a:r>
              <a:rPr lang="it-IT" sz="2400" b="1" dirty="0">
                <a:latin typeface="Cambria" panose="02040503050406030204" pitchFamily="18" charset="0"/>
                <a:ea typeface="Times New Roman" panose="02020603050405020304" pitchFamily="18" charset="0"/>
              </a:rPr>
              <a:t>         </a:t>
            </a:r>
            <a:r>
              <a:rPr lang="it-IT" sz="2800" b="1" dirty="0">
                <a:latin typeface="Cambria" panose="02040503050406030204" pitchFamily="18" charset="0"/>
                <a:ea typeface="Times New Roman" panose="02020603050405020304" pitchFamily="18" charset="0"/>
              </a:rPr>
              <a:t>Questo undicesimo "</a:t>
            </a:r>
            <a:r>
              <a:rPr lang="it-IT" sz="2800" b="1" dirty="0">
                <a:solidFill>
                  <a:srgbClr val="C00000"/>
                </a:solidFill>
                <a:latin typeface="Cambria" panose="02040503050406030204" pitchFamily="18" charset="0"/>
                <a:ea typeface="Times New Roman" panose="02020603050405020304" pitchFamily="18" charset="0"/>
              </a:rPr>
              <a:t>piccolo corno</a:t>
            </a:r>
            <a:r>
              <a:rPr lang="it-IT" sz="2800" b="1" dirty="0">
                <a:latin typeface="Cambria" panose="02040503050406030204" pitchFamily="18" charset="0"/>
                <a:ea typeface="Times New Roman" panose="02020603050405020304" pitchFamily="18" charset="0"/>
              </a:rPr>
              <a:t>" è stato identificato - tra   </a:t>
            </a:r>
          </a:p>
          <a:p>
            <a:pPr algn="l">
              <a:tabLst>
                <a:tab pos="5838825" algn="l"/>
              </a:tabLst>
            </a:pPr>
            <a:r>
              <a:rPr lang="it-IT" sz="2800" b="1" dirty="0">
                <a:latin typeface="Cambria" panose="02040503050406030204" pitchFamily="18" charset="0"/>
                <a:ea typeface="Times New Roman" panose="02020603050405020304" pitchFamily="18" charset="0"/>
              </a:rPr>
              <a:t>        una folla di altri studiosi - da</a:t>
            </a:r>
            <a:r>
              <a:rPr lang="it-IT" sz="2800" b="1" dirty="0">
                <a:solidFill>
                  <a:srgbClr val="FFFF00"/>
                </a:solidFill>
                <a:latin typeface="Cambria" panose="02040503050406030204" pitchFamily="18" charset="0"/>
                <a:ea typeface="Times New Roman" panose="02020603050405020304" pitchFamily="18" charset="0"/>
              </a:rPr>
              <a:t> </a:t>
            </a:r>
            <a:r>
              <a:rPr lang="it-IT" sz="2800" b="1" dirty="0">
                <a:solidFill>
                  <a:srgbClr val="0000CC"/>
                </a:solidFill>
                <a:latin typeface="Cambria" panose="02040503050406030204" pitchFamily="18" charset="0"/>
                <a:ea typeface="Times New Roman" panose="02020603050405020304" pitchFamily="18" charset="0"/>
              </a:rPr>
              <a:t>Louis </a:t>
            </a:r>
            <a:r>
              <a:rPr lang="it-IT" sz="2800" b="1" dirty="0" err="1">
                <a:solidFill>
                  <a:srgbClr val="0000CC"/>
                </a:solidFill>
                <a:latin typeface="Cambria" panose="02040503050406030204" pitchFamily="18" charset="0"/>
                <a:ea typeface="Times New Roman" panose="02020603050405020304" pitchFamily="18" charset="0"/>
              </a:rPr>
              <a:t>Gaussen</a:t>
            </a:r>
            <a:r>
              <a:rPr lang="it-IT" sz="2800" b="1" dirty="0">
                <a:solidFill>
                  <a:srgbClr val="0000CC"/>
                </a:solidFill>
                <a:latin typeface="Cambria" panose="02040503050406030204" pitchFamily="18" charset="0"/>
                <a:ea typeface="Times New Roman" panose="02020603050405020304" pitchFamily="18" charset="0"/>
              </a:rPr>
              <a:t> </a:t>
            </a:r>
            <a:r>
              <a:rPr lang="it-IT" sz="2800" b="1" dirty="0">
                <a:latin typeface="Cambria" panose="02040503050406030204" pitchFamily="18" charset="0"/>
                <a:ea typeface="Times New Roman" panose="02020603050405020304" pitchFamily="18" charset="0"/>
              </a:rPr>
              <a:t>con il papato. </a:t>
            </a:r>
          </a:p>
          <a:p>
            <a:pPr algn="l">
              <a:tabLst>
                <a:tab pos="5838825" algn="l"/>
              </a:tabLst>
            </a:pPr>
            <a:r>
              <a:rPr lang="it-IT" sz="2400" b="1" dirty="0">
                <a:latin typeface="Cambria" panose="02040503050406030204" pitchFamily="18" charset="0"/>
                <a:ea typeface="Times New Roman" panose="02020603050405020304" pitchFamily="18" charset="0"/>
              </a:rPr>
              <a:t>                                           </a:t>
            </a:r>
            <a:r>
              <a:rPr lang="it-IT" sz="2000" b="1" dirty="0">
                <a:latin typeface="Cambria" panose="02040503050406030204" pitchFamily="18" charset="0"/>
                <a:ea typeface="Times New Roman" panose="02020603050405020304" pitchFamily="18" charset="0"/>
              </a:rPr>
              <a:t>Louis </a:t>
            </a:r>
            <a:r>
              <a:rPr lang="it-IT" sz="2000" b="1" dirty="0" err="1">
                <a:latin typeface="Cambria" panose="02040503050406030204" pitchFamily="18" charset="0"/>
                <a:ea typeface="Times New Roman" panose="02020603050405020304" pitchFamily="18" charset="0"/>
              </a:rPr>
              <a:t>Gaussen</a:t>
            </a:r>
            <a:r>
              <a:rPr lang="it-IT" sz="2000" b="1" dirty="0">
                <a:latin typeface="Cambria" panose="02040503050406030204" pitchFamily="18" charset="0"/>
                <a:ea typeface="Times New Roman" panose="02020603050405020304" pitchFamily="18" charset="0"/>
              </a:rPr>
              <a:t>, teologo svizzero (1790-1863)</a:t>
            </a:r>
          </a:p>
          <a:p>
            <a:pPr algn="l">
              <a:tabLst>
                <a:tab pos="5838825" algn="l"/>
              </a:tabLst>
            </a:pPr>
            <a:r>
              <a:rPr lang="it-IT" sz="2000" b="1" dirty="0">
                <a:latin typeface="Cambria" panose="02040503050406030204" pitchFamily="18" charset="0"/>
                <a:ea typeface="Times New Roman" panose="02020603050405020304" pitchFamily="18" charset="0"/>
              </a:rPr>
              <a:t>                                                    </a:t>
            </a:r>
            <a:r>
              <a:rPr lang="it-IT" sz="2800" b="1" dirty="0">
                <a:latin typeface="Cambria" panose="02040503050406030204" pitchFamily="18" charset="0"/>
                <a:ea typeface="Times New Roman" panose="02020603050405020304" pitchFamily="18" charset="0"/>
              </a:rPr>
              <a:t>Abbiamo le prove?</a:t>
            </a:r>
          </a:p>
          <a:p>
            <a:pPr algn="l">
              <a:tabLst>
                <a:tab pos="5838825" algn="l"/>
              </a:tabLst>
            </a:pPr>
            <a:r>
              <a:rPr lang="it-IT" sz="2800" b="1" dirty="0">
                <a:latin typeface="Cambria" panose="02040503050406030204" pitchFamily="18" charset="0"/>
                <a:ea typeface="Times New Roman" panose="02020603050405020304" pitchFamily="18" charset="0"/>
              </a:rPr>
              <a:t>                                     Egli ci fornisce </a:t>
            </a:r>
            <a:r>
              <a:rPr lang="it-IT" sz="2800" b="1" dirty="0">
                <a:solidFill>
                  <a:srgbClr val="C00000"/>
                </a:solidFill>
                <a:latin typeface="Cambria" panose="02040503050406030204" pitchFamily="18" charset="0"/>
                <a:ea typeface="Times New Roman" panose="02020603050405020304" pitchFamily="18" charset="0"/>
              </a:rPr>
              <a:t>14 caratteristiche </a:t>
            </a:r>
          </a:p>
          <a:p>
            <a:pPr algn="l">
              <a:tabLst>
                <a:tab pos="5838825" algn="l"/>
              </a:tabLst>
            </a:pPr>
            <a:r>
              <a:rPr lang="it-IT" sz="2800" b="1" dirty="0">
                <a:latin typeface="Cambria" panose="02040503050406030204" pitchFamily="18" charset="0"/>
                <a:ea typeface="Times New Roman" panose="02020603050405020304" pitchFamily="18" charset="0"/>
              </a:rPr>
              <a:t>                                     che giustificano questa identificazione.</a:t>
            </a:r>
          </a:p>
          <a:p>
            <a:pPr algn="r">
              <a:tabLst>
                <a:tab pos="5838825" algn="l"/>
              </a:tabLst>
            </a:pPr>
            <a:r>
              <a:rPr lang="it-IT" sz="2800" b="1" dirty="0">
                <a:latin typeface="Cambria" panose="02040503050406030204" pitchFamily="18" charset="0"/>
                <a:ea typeface="Times New Roman" panose="02020603050405020304" pitchFamily="18" charset="0"/>
              </a:rPr>
              <a:t> </a:t>
            </a:r>
          </a:p>
          <a:p>
            <a:pPr algn="l">
              <a:tabLst>
                <a:tab pos="5838825" algn="l"/>
              </a:tabLst>
            </a:pPr>
            <a:r>
              <a:rPr lang="it-IT" sz="2800" b="1" dirty="0">
                <a:latin typeface="Cambria" panose="02040503050406030204" pitchFamily="18" charset="0"/>
                <a:ea typeface="Times New Roman" panose="02020603050405020304" pitchFamily="18" charset="0"/>
              </a:rPr>
              <a:t>                                      Noi ci troviamo di fronte a una profezia    </a:t>
            </a:r>
          </a:p>
          <a:p>
            <a:pPr algn="l">
              <a:tabLst>
                <a:tab pos="5838825" algn="l"/>
              </a:tabLst>
            </a:pPr>
            <a:r>
              <a:rPr lang="it-IT" sz="2800" b="1" dirty="0">
                <a:latin typeface="Cambria" panose="02040503050406030204" pitchFamily="18" charset="0"/>
                <a:ea typeface="Times New Roman" panose="02020603050405020304" pitchFamily="18" charset="0"/>
              </a:rPr>
              <a:t>                                      complessa, non  dobbiamo perderci d’animo.  </a:t>
            </a:r>
          </a:p>
          <a:p>
            <a:pPr algn="l">
              <a:tabLst>
                <a:tab pos="5838825" algn="l"/>
              </a:tabLst>
            </a:pPr>
            <a:r>
              <a:rPr lang="it-IT" sz="2800" b="1" dirty="0">
                <a:latin typeface="Cambria" panose="02040503050406030204" pitchFamily="18" charset="0"/>
                <a:ea typeface="Times New Roman" panose="02020603050405020304" pitchFamily="18" charset="0"/>
              </a:rPr>
              <a:t>                                      Facciamo bene a studiarla e ristudiarla per </a:t>
            </a:r>
          </a:p>
          <a:p>
            <a:pPr algn="l">
              <a:tabLst>
                <a:tab pos="5838825" algn="l"/>
              </a:tabLst>
            </a:pPr>
            <a:r>
              <a:rPr lang="it-IT" sz="2800" b="1" dirty="0">
                <a:latin typeface="Cambria" panose="02040503050406030204" pitchFamily="18" charset="0"/>
                <a:ea typeface="Times New Roman" panose="02020603050405020304" pitchFamily="18" charset="0"/>
              </a:rPr>
              <a:t>                                      capirne il profondo significato.</a:t>
            </a:r>
          </a:p>
          <a:p>
            <a:pPr>
              <a:tabLst>
                <a:tab pos="5838825" algn="l"/>
              </a:tabLst>
            </a:pPr>
            <a:endParaRPr lang="it-IT" sz="2400" b="1" dirty="0">
              <a:latin typeface="Cambria" panose="02040503050406030204" pitchFamily="18" charset="0"/>
              <a:ea typeface="Times New Roman" panose="02020603050405020304" pitchFamily="18" charset="0"/>
            </a:endParaRPr>
          </a:p>
          <a:p>
            <a:pPr algn="l">
              <a:tabLst>
                <a:tab pos="5838825" algn="l"/>
              </a:tabLst>
            </a:pPr>
            <a:r>
              <a:rPr lang="it-IT" sz="2400" b="1" dirty="0">
                <a:latin typeface="Cambria" panose="02040503050406030204" pitchFamily="18" charset="0"/>
                <a:ea typeface="Times New Roman" panose="02020603050405020304" pitchFamily="18" charset="0"/>
              </a:rPr>
              <a:t>                                  </a:t>
            </a:r>
            <a:r>
              <a:rPr lang="it-IT" sz="2000" b="1" dirty="0">
                <a:latin typeface="Cambria" panose="02040503050406030204" pitchFamily="18" charset="0"/>
                <a:ea typeface="Times New Roman" panose="02020603050405020304" pitchFamily="18" charset="0"/>
              </a:rPr>
              <a:t>Papa Clemente VII (1478-1534)</a:t>
            </a:r>
          </a:p>
          <a:p>
            <a:pPr algn="l">
              <a:tabLst>
                <a:tab pos="5838825" algn="l"/>
              </a:tabLst>
            </a:pPr>
            <a:endParaRPr lang="it-IT" sz="2400" b="1" dirty="0">
              <a:latin typeface="Cambria" panose="02040503050406030204" pitchFamily="18" charset="0"/>
              <a:ea typeface="Times New Roman" panose="02020603050405020304" pitchFamily="18" charset="0"/>
            </a:endParaRPr>
          </a:p>
          <a:p>
            <a:pPr algn="l">
              <a:tabLst>
                <a:tab pos="5838825" algn="l"/>
              </a:tabLst>
            </a:pPr>
            <a:endParaRPr lang="it-IT" sz="2400" b="1" dirty="0">
              <a:latin typeface="Cambria" panose="02040503050406030204" pitchFamily="18" charset="0"/>
              <a:ea typeface="Times New Roman" panose="02020603050405020304" pitchFamily="18" charset="0"/>
            </a:endParaRPr>
          </a:p>
          <a:p>
            <a:pPr algn="l">
              <a:tabLst>
                <a:tab pos="5838825" algn="l"/>
              </a:tabLst>
            </a:pPr>
            <a:endParaRPr lang="it-IT" sz="2400" b="1" dirty="0">
              <a:latin typeface="Cambria" panose="02040503050406030204" pitchFamily="18" charset="0"/>
              <a:ea typeface="Times New Roman" panose="02020603050405020304" pitchFamily="18" charset="0"/>
            </a:endParaRPr>
          </a:p>
          <a:p>
            <a:pPr algn="l">
              <a:tabLst>
                <a:tab pos="5838825" algn="l"/>
              </a:tabLst>
            </a:pPr>
            <a:endParaRPr lang="it-IT" sz="2000" b="1" dirty="0">
              <a:latin typeface="Times New Roman" panose="02020603050405020304" pitchFamily="18" charset="0"/>
              <a:ea typeface="Times New Roman" panose="02020603050405020304" pitchFamily="18" charset="0"/>
            </a:endParaRPr>
          </a:p>
          <a:p>
            <a:pPr>
              <a:tabLst>
                <a:tab pos="5838825" algn="l"/>
              </a:tabLst>
            </a:pPr>
            <a:r>
              <a:rPr lang="en-US" altLang="es-UY" sz="3200" b="1" dirty="0">
                <a:latin typeface="Trajan Pro" pitchFamily="18" charset="0"/>
                <a:ea typeface="MS PGothic" panose="020B0600070205080204" pitchFamily="34" charset="-128"/>
                <a:sym typeface="Lucida Grande"/>
              </a:rPr>
              <a:t> </a:t>
            </a:r>
          </a:p>
        </p:txBody>
      </p:sp>
      <p:pic>
        <p:nvPicPr>
          <p:cNvPr id="4" name="Immagine 3">
            <a:extLst>
              <a:ext uri="{FF2B5EF4-FFF2-40B4-BE49-F238E27FC236}">
                <a16:creationId xmlns:a16="http://schemas.microsoft.com/office/drawing/2014/main" id="{1938EA97-A02D-4F48-B99A-B7BA5E1B4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175" y="1716257"/>
            <a:ext cx="2032229" cy="2450295"/>
          </a:xfrm>
          <a:prstGeom prst="rect">
            <a:avLst/>
          </a:prstGeom>
        </p:spPr>
      </p:pic>
      <p:pic>
        <p:nvPicPr>
          <p:cNvPr id="5" name="Immagine 4">
            <a:extLst>
              <a:ext uri="{FF2B5EF4-FFF2-40B4-BE49-F238E27FC236}">
                <a16:creationId xmlns:a16="http://schemas.microsoft.com/office/drawing/2014/main" id="{F69737F5-0FDA-4D8A-96EB-FCA6A6081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175" y="4327896"/>
            <a:ext cx="1505702" cy="1815517"/>
          </a:xfrm>
          <a:prstGeom prst="rect">
            <a:avLst/>
          </a:prstGeom>
        </p:spPr>
      </p:pic>
    </p:spTree>
    <p:extLst>
      <p:ext uri="{BB962C8B-B14F-4D97-AF65-F5344CB8AC3E}">
        <p14:creationId xmlns:p14="http://schemas.microsoft.com/office/powerpoint/2010/main" val="24459713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 calcmode="lin" valueType="num">
                                      <p:cBhvr>
                                        <p:cTn id="7" dur="40" fill="hold"/>
                                        <p:tgtEl>
                                          <p:spTgt spid="2"/>
                                        </p:tgtEl>
                                        <p:attrNameLst>
                                          <p:attrName>ppt_w</p:attrName>
                                        </p:attrNameLst>
                                      </p:cBhvr>
                                      <p:tavLst>
                                        <p:tav tm="0">
                                          <p:val>
                                            <p:fltVal val="0"/>
                                          </p:val>
                                        </p:tav>
                                        <p:tav tm="100000">
                                          <p:val>
                                            <p:strVal val="#ppt_w"/>
                                          </p:val>
                                        </p:tav>
                                      </p:tavLst>
                                    </p:anim>
                                    <p:anim calcmode="lin" valueType="num">
                                      <p:cBhvr>
                                        <p:cTn id="8" dur="4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C5664FAC-6D99-4E01-8D6B-3D1F7E77F99A}"/>
              </a:ext>
            </a:extLst>
          </p:cNvPr>
          <p:cNvSpPr/>
          <p:nvPr/>
        </p:nvSpPr>
        <p:spPr>
          <a:xfrm>
            <a:off x="4917429" y="3300135"/>
            <a:ext cx="6357378" cy="830997"/>
          </a:xfrm>
          <a:prstGeom prst="rect">
            <a:avLst/>
          </a:prstGeom>
          <a:pattFill prst="pct50">
            <a:fgClr>
              <a:schemeClr val="accent1">
                <a:lumMod val="95000"/>
              </a:schemeClr>
            </a:fgClr>
            <a:bgClr>
              <a:schemeClr val="accent1">
                <a:lumMod val="95000"/>
              </a:schemeClr>
            </a:bgClr>
          </a:pattFill>
        </p:spPr>
        <p:txBody>
          <a:bodyPr wrap="square">
            <a:spAutoFit/>
          </a:bodyPr>
          <a:lstStyle/>
          <a:p>
            <a:pPr algn="ctr">
              <a:tabLst>
                <a:tab pos="5838825" algn="l"/>
              </a:tabLst>
            </a:pPr>
            <a:endParaRPr lang="it-IT" sz="2400" b="1" dirty="0">
              <a:latin typeface="Cambria" panose="02040503050406030204" pitchFamily="18" charset="0"/>
              <a:ea typeface="Cambria" panose="02040503050406030204" pitchFamily="18" charset="0"/>
            </a:endParaRPr>
          </a:p>
          <a:p>
            <a:pPr algn="ctr">
              <a:tabLst>
                <a:tab pos="5838825" algn="l"/>
              </a:tabLst>
            </a:pPr>
            <a:endParaRPr lang="it-IT" sz="2400" b="1" dirty="0">
              <a:latin typeface="Cambria" panose="02040503050406030204" pitchFamily="18" charset="0"/>
              <a:ea typeface="Cambria" panose="02040503050406030204" pitchFamily="18" charset="0"/>
            </a:endParaRPr>
          </a:p>
        </p:txBody>
      </p:sp>
      <p:sp>
        <p:nvSpPr>
          <p:cNvPr id="10" name="Rectangle 3">
            <a:extLst>
              <a:ext uri="{FF2B5EF4-FFF2-40B4-BE49-F238E27FC236}">
                <a16:creationId xmlns:a16="http://schemas.microsoft.com/office/drawing/2014/main" id="{6CCDE3DD-1CB5-43DE-B4D7-1F3CF34F3ACD}"/>
              </a:ext>
            </a:extLst>
          </p:cNvPr>
          <p:cNvSpPr>
            <a:spLocks/>
          </p:cNvSpPr>
          <p:nvPr/>
        </p:nvSpPr>
        <p:spPr bwMode="auto">
          <a:xfrm>
            <a:off x="0" y="5311140"/>
            <a:ext cx="4385083" cy="1538883"/>
          </a:xfrm>
          <a:prstGeom prst="rect">
            <a:avLst/>
          </a:prstGeom>
          <a:solidFill>
            <a:schemeClr val="accent5">
              <a:lumMod val="95000"/>
            </a:schemeClr>
          </a:solidFill>
          <a:ln>
            <a:noFill/>
          </a:ln>
          <a:extLst/>
        </p:spPr>
        <p:txBody>
          <a:bodyPr wrap="square" lIns="0" tIns="0" rIns="0" bIns="0" anchor="ctr">
            <a:spAutoFit/>
          </a:bodyP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defTabSz="342900" fontAlgn="base">
              <a:spcBef>
                <a:spcPct val="0"/>
              </a:spcBef>
              <a:spcAft>
                <a:spcPct val="0"/>
              </a:spcAft>
            </a:pPr>
            <a:r>
              <a:rPr lang="en-US" altLang="es-UY" sz="2000" b="1" dirty="0">
                <a:latin typeface="Trajan Pro" pitchFamily="18" charset="0"/>
                <a:ea typeface="MS PGothic" panose="020B0600070205080204" pitchFamily="34" charset="-128"/>
                <a:sym typeface="Lucida Grande"/>
              </a:rPr>
              <a:t>Nella </a:t>
            </a:r>
            <a:r>
              <a:rPr lang="en-US" altLang="es-UY" sz="2000" b="1" dirty="0" err="1">
                <a:latin typeface="Trajan Pro" pitchFamily="18" charset="0"/>
                <a:ea typeface="MS PGothic" panose="020B0600070205080204" pitchFamily="34" charset="-128"/>
                <a:sym typeface="Lucida Grande"/>
              </a:rPr>
              <a:t>prossima</a:t>
            </a:r>
            <a:r>
              <a:rPr lang="en-US" altLang="es-UY" sz="2000" b="1" dirty="0">
                <a:latin typeface="Trajan Pro" pitchFamily="18" charset="0"/>
                <a:ea typeface="MS PGothic" panose="020B0600070205080204" pitchFamily="34" charset="-128"/>
                <a:sym typeface="Lucida Grande"/>
              </a:rPr>
              <a:t> </a:t>
            </a:r>
            <a:r>
              <a:rPr lang="en-US" altLang="es-UY" sz="2000" b="1" dirty="0" err="1">
                <a:latin typeface="Trajan Pro" pitchFamily="18" charset="0"/>
                <a:ea typeface="MS PGothic" panose="020B0600070205080204" pitchFamily="34" charset="-128"/>
                <a:sym typeface="Lucida Grande"/>
              </a:rPr>
              <a:t>diapositiva</a:t>
            </a:r>
            <a:r>
              <a:rPr lang="en-US" altLang="es-UY" sz="2000" b="1" dirty="0">
                <a:latin typeface="Trajan Pro" pitchFamily="18" charset="0"/>
                <a:ea typeface="MS PGothic" panose="020B0600070205080204" pitchFamily="34" charset="-128"/>
                <a:sym typeface="Lucida Grande"/>
              </a:rPr>
              <a:t> </a:t>
            </a:r>
            <a:r>
              <a:rPr lang="en-US" altLang="es-UY" sz="2000" b="1" dirty="0" err="1">
                <a:latin typeface="Trajan Pro" pitchFamily="18" charset="0"/>
                <a:ea typeface="MS PGothic" panose="020B0600070205080204" pitchFamily="34" charset="-128"/>
                <a:sym typeface="Lucida Grande"/>
              </a:rPr>
              <a:t>diamo</a:t>
            </a:r>
            <a:r>
              <a:rPr lang="en-US" altLang="es-UY" sz="2000" b="1" dirty="0">
                <a:latin typeface="Trajan Pro" pitchFamily="18" charset="0"/>
                <a:ea typeface="MS PGothic" panose="020B0600070205080204" pitchFamily="34" charset="-128"/>
                <a:sym typeface="Lucida Grande"/>
              </a:rPr>
              <a:t> la </a:t>
            </a:r>
            <a:r>
              <a:rPr lang="en-US" altLang="es-UY" sz="2000" b="1" dirty="0" err="1">
                <a:latin typeface="Trajan Pro" pitchFamily="18" charset="0"/>
                <a:ea typeface="MS PGothic" panose="020B0600070205080204" pitchFamily="34" charset="-128"/>
                <a:sym typeface="Lucida Grande"/>
              </a:rPr>
              <a:t>possibilità</a:t>
            </a:r>
            <a:r>
              <a:rPr lang="en-US" altLang="es-UY" sz="2000" b="1" dirty="0">
                <a:latin typeface="Trajan Pro" pitchFamily="18" charset="0"/>
                <a:ea typeface="MS PGothic" panose="020B0600070205080204" pitchFamily="34" charset="-128"/>
                <a:sym typeface="Lucida Grande"/>
              </a:rPr>
              <a:t> di </a:t>
            </a:r>
            <a:r>
              <a:rPr lang="en-US" altLang="es-UY" sz="2000" b="1" dirty="0" err="1">
                <a:latin typeface="Trajan Pro" pitchFamily="18" charset="0"/>
                <a:ea typeface="MS PGothic" panose="020B0600070205080204" pitchFamily="34" charset="-128"/>
                <a:sym typeface="Lucida Grande"/>
              </a:rPr>
              <a:t>scaricare</a:t>
            </a:r>
            <a:r>
              <a:rPr lang="en-US" altLang="es-UY" sz="2000" b="1" dirty="0">
                <a:latin typeface="Trajan Pro" pitchFamily="18" charset="0"/>
                <a:ea typeface="MS PGothic" panose="020B0600070205080204" pitchFamily="34" charset="-128"/>
                <a:sym typeface="Lucida Grande"/>
              </a:rPr>
              <a:t> un PDF </a:t>
            </a:r>
          </a:p>
          <a:p>
            <a:pPr defTabSz="342900" fontAlgn="base">
              <a:spcBef>
                <a:spcPct val="0"/>
              </a:spcBef>
              <a:spcAft>
                <a:spcPct val="0"/>
              </a:spcAft>
            </a:pPr>
            <a:r>
              <a:rPr lang="en-US" altLang="es-UY" sz="2000" b="1" dirty="0" err="1">
                <a:latin typeface="Trajan Pro" pitchFamily="18" charset="0"/>
                <a:ea typeface="MS PGothic" panose="020B0600070205080204" pitchFamily="34" charset="-128"/>
                <a:sym typeface="Lucida Grande"/>
              </a:rPr>
              <a:t>che</a:t>
            </a:r>
            <a:r>
              <a:rPr lang="en-US" altLang="es-UY" sz="2000" b="1" dirty="0">
                <a:latin typeface="Trajan Pro" pitchFamily="18" charset="0"/>
                <a:ea typeface="MS PGothic" panose="020B0600070205080204" pitchFamily="34" charset="-128"/>
                <a:sym typeface="Lucida Grande"/>
              </a:rPr>
              <a:t> </a:t>
            </a:r>
            <a:r>
              <a:rPr lang="en-US" altLang="es-UY" sz="2000" b="1" dirty="0" err="1">
                <a:latin typeface="Trajan Pro" pitchFamily="18" charset="0"/>
                <a:ea typeface="MS PGothic" panose="020B0600070205080204" pitchFamily="34" charset="-128"/>
                <a:sym typeface="Lucida Grande"/>
              </a:rPr>
              <a:t>farà</a:t>
            </a:r>
            <a:r>
              <a:rPr lang="en-US" altLang="es-UY" sz="2000" b="1" dirty="0">
                <a:latin typeface="Trajan Pro" pitchFamily="18" charset="0"/>
                <a:ea typeface="MS PGothic" panose="020B0600070205080204" pitchFamily="34" charset="-128"/>
                <a:sym typeface="Lucida Grande"/>
              </a:rPr>
              <a:t> </a:t>
            </a:r>
            <a:r>
              <a:rPr lang="en-US" altLang="es-UY" sz="2000" b="1" dirty="0" err="1">
                <a:latin typeface="Trajan Pro" pitchFamily="18" charset="0"/>
                <a:ea typeface="MS PGothic" panose="020B0600070205080204" pitchFamily="34" charset="-128"/>
                <a:sym typeface="Lucida Grande"/>
              </a:rPr>
              <a:t>luce</a:t>
            </a:r>
            <a:r>
              <a:rPr lang="en-US" altLang="es-UY" sz="2000" b="1" dirty="0">
                <a:latin typeface="Trajan Pro" pitchFamily="18" charset="0"/>
                <a:ea typeface="MS PGothic" panose="020B0600070205080204" pitchFamily="34" charset="-128"/>
                <a:sym typeface="Lucida Grande"/>
              </a:rPr>
              <a:t> sui 1260 </a:t>
            </a:r>
            <a:r>
              <a:rPr lang="en-US" altLang="es-UY" sz="2000" b="1" dirty="0" err="1">
                <a:latin typeface="Trajan Pro" pitchFamily="18" charset="0"/>
                <a:ea typeface="MS PGothic" panose="020B0600070205080204" pitchFamily="34" charset="-128"/>
                <a:sym typeface="Lucida Grande"/>
              </a:rPr>
              <a:t>anni</a:t>
            </a:r>
            <a:r>
              <a:rPr lang="en-US" altLang="es-UY" sz="2000" b="1" dirty="0">
                <a:latin typeface="Trajan Pro" pitchFamily="18" charset="0"/>
                <a:ea typeface="MS PGothic" panose="020B0600070205080204" pitchFamily="34" charset="-128"/>
                <a:sym typeface="Lucida Grande"/>
              </a:rPr>
              <a:t> di </a:t>
            </a:r>
            <a:r>
              <a:rPr lang="en-US" altLang="es-UY" sz="2000" b="1" dirty="0" err="1">
                <a:latin typeface="Trajan Pro" pitchFamily="18" charset="0"/>
                <a:ea typeface="MS PGothic" panose="020B0600070205080204" pitchFamily="34" charset="-128"/>
                <a:sym typeface="Lucida Grande"/>
              </a:rPr>
              <a:t>persecuzione</a:t>
            </a:r>
            <a:r>
              <a:rPr lang="en-US" altLang="es-UY" sz="2000" b="1" dirty="0">
                <a:latin typeface="Trajan Pro" pitchFamily="18" charset="0"/>
                <a:ea typeface="MS PGothic" panose="020B0600070205080204" pitchFamily="34" charset="-128"/>
                <a:sym typeface="Lucida Grande"/>
              </a:rPr>
              <a:t> </a:t>
            </a:r>
            <a:r>
              <a:rPr lang="en-US" altLang="es-UY" sz="2000" b="1" dirty="0" err="1">
                <a:latin typeface="Trajan Pro" pitchFamily="18" charset="0"/>
                <a:ea typeface="MS PGothic" panose="020B0600070205080204" pitchFamily="34" charset="-128"/>
                <a:sym typeface="Lucida Grande"/>
              </a:rPr>
              <a:t>papale</a:t>
            </a:r>
            <a:r>
              <a:rPr lang="en-US" altLang="es-UY" sz="2000" b="1" dirty="0">
                <a:latin typeface="Trajan Pro" pitchFamily="18" charset="0"/>
                <a:ea typeface="MS PGothic" panose="020B0600070205080204" pitchFamily="34" charset="-128"/>
                <a:sym typeface="Lucida Grande"/>
              </a:rPr>
              <a:t>!</a:t>
            </a:r>
          </a:p>
          <a:p>
            <a:pPr defTabSz="342900" fontAlgn="base">
              <a:spcBef>
                <a:spcPct val="0"/>
              </a:spcBef>
              <a:spcAft>
                <a:spcPct val="0"/>
              </a:spcAft>
            </a:pPr>
            <a:endParaRPr lang="en-US" altLang="es-UY" sz="2000" b="1" dirty="0">
              <a:latin typeface="Trajan Pro" pitchFamily="18" charset="0"/>
              <a:ea typeface="MS PGothic" panose="020B0600070205080204" pitchFamily="34" charset="-128"/>
              <a:sym typeface="Lucida Grande"/>
            </a:endParaRPr>
          </a:p>
        </p:txBody>
      </p:sp>
      <p:pic>
        <p:nvPicPr>
          <p:cNvPr id="5" name="11 Imagen" descr="5.png">
            <a:extLst>
              <a:ext uri="{FF2B5EF4-FFF2-40B4-BE49-F238E27FC236}">
                <a16:creationId xmlns:a16="http://schemas.microsoft.com/office/drawing/2014/main" id="{45A09E9B-84DE-4877-A7FB-CCB0DA1A55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6238" y="-177069"/>
            <a:ext cx="1519760" cy="969689"/>
          </a:xfrm>
          <a:prstGeom prst="rect">
            <a:avLst/>
          </a:prstGeom>
          <a:effectLst>
            <a:softEdge rad="63500"/>
          </a:effectLst>
        </p:spPr>
      </p:pic>
      <p:sp>
        <p:nvSpPr>
          <p:cNvPr id="6" name="Rectangle 3">
            <a:extLst>
              <a:ext uri="{FF2B5EF4-FFF2-40B4-BE49-F238E27FC236}">
                <a16:creationId xmlns:a16="http://schemas.microsoft.com/office/drawing/2014/main" id="{92FAEB90-9018-4D9D-9E61-5C1C5AE0AA3B}"/>
              </a:ext>
            </a:extLst>
          </p:cNvPr>
          <p:cNvSpPr>
            <a:spLocks/>
          </p:cNvSpPr>
          <p:nvPr/>
        </p:nvSpPr>
        <p:spPr bwMode="auto">
          <a:xfrm>
            <a:off x="841256" y="599472"/>
            <a:ext cx="29545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defTabSz="342900" fontAlgn="base">
              <a:spcBef>
                <a:spcPct val="0"/>
              </a:spcBef>
              <a:spcAft>
                <a:spcPct val="0"/>
              </a:spcAft>
            </a:pPr>
            <a:r>
              <a:rPr lang="en-US" altLang="es-UY" sz="2000" b="1" dirty="0">
                <a:latin typeface="Trajan Pro" pitchFamily="18" charset="0"/>
                <a:ea typeface="MS PGothic" panose="020B0600070205080204" pitchFamily="34" charset="-128"/>
                <a:sym typeface="Lucida Grande"/>
              </a:rPr>
              <a:t>Papa Pio IX (1792-1878)</a:t>
            </a:r>
          </a:p>
          <a:p>
            <a:pPr defTabSz="342900" fontAlgn="base">
              <a:spcBef>
                <a:spcPct val="0"/>
              </a:spcBef>
              <a:spcAft>
                <a:spcPct val="0"/>
              </a:spcAft>
            </a:pPr>
            <a:r>
              <a:rPr lang="en-US" altLang="es-UY" sz="2000" dirty="0" err="1">
                <a:latin typeface="Trajan Pro" pitchFamily="18" charset="0"/>
                <a:ea typeface="MS PGothic" panose="020B0600070205080204" pitchFamily="34" charset="-128"/>
                <a:sym typeface="Lucida Grande"/>
              </a:rPr>
              <a:t>Proclamato</a:t>
            </a:r>
            <a:r>
              <a:rPr lang="en-US" altLang="es-UY" sz="2000" dirty="0">
                <a:latin typeface="Trajan Pro" pitchFamily="18" charset="0"/>
                <a:ea typeface="MS PGothic" panose="020B0600070205080204" pitchFamily="34" charset="-128"/>
                <a:sym typeface="Lucida Grande"/>
              </a:rPr>
              <a:t> </a:t>
            </a:r>
            <a:r>
              <a:rPr lang="en-US" altLang="es-UY" sz="2000" dirty="0" err="1">
                <a:latin typeface="Trajan Pro" pitchFamily="18" charset="0"/>
                <a:ea typeface="MS PGothic" panose="020B0600070205080204" pitchFamily="34" charset="-128"/>
                <a:sym typeface="Lucida Grande"/>
              </a:rPr>
              <a:t>beato</a:t>
            </a:r>
            <a:r>
              <a:rPr lang="en-US" altLang="es-UY" sz="2000" dirty="0">
                <a:latin typeface="Trajan Pro" pitchFamily="18" charset="0"/>
                <a:ea typeface="MS PGothic" panose="020B0600070205080204" pitchFamily="34" charset="-128"/>
                <a:sym typeface="Lucida Grande"/>
              </a:rPr>
              <a:t> </a:t>
            </a:r>
            <a:r>
              <a:rPr lang="en-US" altLang="es-UY" sz="2000" dirty="0" err="1">
                <a:latin typeface="Trajan Pro" pitchFamily="18" charset="0"/>
                <a:ea typeface="MS PGothic" panose="020B0600070205080204" pitchFamily="34" charset="-128"/>
                <a:sym typeface="Lucida Grande"/>
              </a:rPr>
              <a:t>nel</a:t>
            </a:r>
            <a:r>
              <a:rPr lang="en-US" altLang="es-UY" sz="2000" dirty="0">
                <a:latin typeface="Trajan Pro" pitchFamily="18" charset="0"/>
                <a:ea typeface="MS PGothic" panose="020B0600070205080204" pitchFamily="34" charset="-128"/>
                <a:sym typeface="Lucida Grande"/>
              </a:rPr>
              <a:t> 2000</a:t>
            </a:r>
          </a:p>
        </p:txBody>
      </p:sp>
      <p:sp>
        <p:nvSpPr>
          <p:cNvPr id="2" name="Freccia a sinistra 1">
            <a:extLst>
              <a:ext uri="{FF2B5EF4-FFF2-40B4-BE49-F238E27FC236}">
                <a16:creationId xmlns:a16="http://schemas.microsoft.com/office/drawing/2014/main" id="{EED5D6D4-2D16-43DC-AA8C-FC3A73D03F22}"/>
              </a:ext>
            </a:extLst>
          </p:cNvPr>
          <p:cNvSpPr/>
          <p:nvPr/>
        </p:nvSpPr>
        <p:spPr bwMode="auto">
          <a:xfrm>
            <a:off x="3910817" y="6083280"/>
            <a:ext cx="1072323" cy="329168"/>
          </a:xfrm>
          <a:prstGeom prst="leftArrow">
            <a:avLst/>
          </a:prstGeom>
          <a:solidFill>
            <a:srgbClr val="FFC000"/>
          </a:solidFill>
          <a:ln w="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2">
            <a:extLst>
              <a:ext uri="{FF2B5EF4-FFF2-40B4-BE49-F238E27FC236}">
                <a16:creationId xmlns:a16="http://schemas.microsoft.com/office/drawing/2014/main" id="{FD97C2B3-FA62-4382-AA91-620F42F83424}"/>
              </a:ext>
            </a:extLst>
          </p:cNvPr>
          <p:cNvSpPr>
            <a:spLocks/>
          </p:cNvSpPr>
          <p:nvPr/>
        </p:nvSpPr>
        <p:spPr bwMode="auto">
          <a:xfrm>
            <a:off x="4446979" y="3915049"/>
            <a:ext cx="7422072" cy="709613"/>
          </a:xfrm>
          <a:prstGeom prst="rect">
            <a:avLst/>
          </a:prstGeom>
          <a:solidFill>
            <a:schemeClr val="accent1">
              <a:lumMod val="95000"/>
            </a:schemeClr>
          </a:solidFill>
          <a:ln>
            <a:noFill/>
          </a:ln>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tabLst>
                <a:tab pos="5838825" algn="l"/>
              </a:tabLst>
            </a:pPr>
            <a:r>
              <a:rPr lang="it-IT" sz="2400" b="1" dirty="0">
                <a:latin typeface="Cambria" panose="02040503050406030204" pitchFamily="18" charset="0"/>
                <a:ea typeface="Cambria" panose="02040503050406030204" pitchFamily="18" charset="0"/>
              </a:rPr>
              <a:t>L’IDENTIKIT DEL PAPATO (14 caratteristiche)</a:t>
            </a:r>
          </a:p>
          <a:p>
            <a:pPr>
              <a:tabLst>
                <a:tab pos="5838825" algn="l"/>
              </a:tabLst>
            </a:pPr>
            <a:r>
              <a:rPr lang="it-IT" sz="2000" b="1" dirty="0">
                <a:latin typeface="Cambria" panose="02040503050406030204" pitchFamily="18" charset="0"/>
                <a:ea typeface="Cambria" panose="02040503050406030204" pitchFamily="18" charset="0"/>
              </a:rPr>
              <a:t>       SECONDO LOUIS GAUSSEN</a:t>
            </a:r>
          </a:p>
          <a:p>
            <a:pPr algn="just">
              <a:tabLst>
                <a:tab pos="5838825" algn="l"/>
              </a:tabLst>
            </a:pPr>
            <a:r>
              <a:rPr lang="it-IT" sz="3200" b="1" dirty="0">
                <a:latin typeface="Cambria" panose="02040503050406030204" pitchFamily="18" charset="0"/>
                <a:ea typeface="Cambria" panose="02040503050406030204" pitchFamily="18" charset="0"/>
              </a:rPr>
              <a:t>  </a:t>
            </a:r>
            <a:r>
              <a:rPr lang="it-IT" sz="1800" b="1" dirty="0">
                <a:solidFill>
                  <a:schemeClr val="accent2"/>
                </a:solidFill>
                <a:latin typeface="Cambria" panose="02040503050406030204" pitchFamily="18" charset="0"/>
                <a:ea typeface="Cambria" panose="02040503050406030204" pitchFamily="18" charset="0"/>
              </a:rPr>
              <a:t>1. La natura politica e religiosa di questo potere, il papato.</a:t>
            </a:r>
            <a:endParaRPr lang="it-IT" sz="1600" b="1" dirty="0">
              <a:solidFill>
                <a:schemeClr val="accent2"/>
              </a:solidFill>
              <a:latin typeface="Cambria" panose="02040503050406030204" pitchFamily="18" charset="0"/>
              <a:ea typeface="Cambria" panose="02040503050406030204" pitchFamily="18" charset="0"/>
            </a:endParaRPr>
          </a:p>
          <a:p>
            <a:pPr algn="just">
              <a:tabLst>
                <a:tab pos="5838825" algn="l"/>
              </a:tabLst>
            </a:pPr>
            <a:r>
              <a:rPr lang="it-IT" sz="1800" b="1" dirty="0">
                <a:latin typeface="Cambria" panose="02040503050406030204" pitchFamily="18" charset="0"/>
                <a:ea typeface="Cambria" panose="02040503050406030204" pitchFamily="18" charset="0"/>
              </a:rPr>
              <a:t>    2. La sua posizione geografica è il territorio dell’Impero Romano.</a:t>
            </a:r>
            <a:endParaRPr lang="it-IT" sz="1600" b="1" dirty="0">
              <a:latin typeface="Cambria" panose="02040503050406030204" pitchFamily="18" charset="0"/>
              <a:ea typeface="Cambria" panose="02040503050406030204" pitchFamily="18" charset="0"/>
            </a:endParaRPr>
          </a:p>
          <a:p>
            <a:pPr algn="just">
              <a:tabLst>
                <a:tab pos="5838825" algn="l"/>
              </a:tabLst>
            </a:pPr>
            <a:r>
              <a:rPr lang="it-IT" sz="1800" b="1" dirty="0">
                <a:latin typeface="Cambria" panose="02040503050406030204" pitchFamily="18" charset="0"/>
                <a:ea typeface="Cambria" panose="02040503050406030204" pitchFamily="18" charset="0"/>
              </a:rPr>
              <a:t>    </a:t>
            </a:r>
            <a:r>
              <a:rPr lang="it-IT" sz="1800" b="1" dirty="0">
                <a:solidFill>
                  <a:schemeClr val="accent2"/>
                </a:solidFill>
                <a:latin typeface="Cambria" panose="02040503050406030204" pitchFamily="18" charset="0"/>
                <a:ea typeface="Cambria" panose="02040503050406030204" pitchFamily="18" charset="0"/>
              </a:rPr>
              <a:t>3. La sua origine e il suo sviluppo.</a:t>
            </a:r>
            <a:endParaRPr lang="it-IT" sz="1600" b="1" dirty="0">
              <a:solidFill>
                <a:schemeClr val="accent2"/>
              </a:solidFill>
              <a:latin typeface="Cambria" panose="02040503050406030204" pitchFamily="18" charset="0"/>
              <a:ea typeface="Cambria" panose="02040503050406030204" pitchFamily="18" charset="0"/>
            </a:endParaRPr>
          </a:p>
          <a:p>
            <a:pPr algn="just">
              <a:tabLst>
                <a:tab pos="5838825" algn="l"/>
              </a:tabLst>
            </a:pPr>
            <a:r>
              <a:rPr lang="it-IT" sz="1800" b="1" dirty="0">
                <a:latin typeface="Cambria" panose="02040503050406030204" pitchFamily="18" charset="0"/>
                <a:ea typeface="Cambria" panose="02040503050406030204" pitchFamily="18" charset="0"/>
              </a:rPr>
              <a:t>    4. La cronologia. L’epoca della sua nascita e quella della sua fine.</a:t>
            </a:r>
            <a:endParaRPr lang="it-IT" sz="1600" b="1" dirty="0">
              <a:latin typeface="Cambria" panose="02040503050406030204" pitchFamily="18" charset="0"/>
              <a:ea typeface="Cambria" panose="02040503050406030204" pitchFamily="18" charset="0"/>
            </a:endParaRPr>
          </a:p>
          <a:p>
            <a:pPr algn="just">
              <a:tabLst>
                <a:tab pos="5838825" algn="l"/>
              </a:tabLst>
            </a:pPr>
            <a:r>
              <a:rPr lang="it-IT" sz="1800" b="1" dirty="0">
                <a:latin typeface="Cambria" panose="02040503050406030204" pitchFamily="18" charset="0"/>
                <a:ea typeface="Cambria" panose="02040503050406030204" pitchFamily="18" charset="0"/>
              </a:rPr>
              <a:t>    </a:t>
            </a:r>
            <a:r>
              <a:rPr lang="it-IT" sz="1800" b="1" dirty="0">
                <a:solidFill>
                  <a:schemeClr val="accent2"/>
                </a:solidFill>
                <a:latin typeface="Cambria" panose="02040503050406030204" pitchFamily="18" charset="0"/>
                <a:ea typeface="Cambria" panose="02040503050406030204" pitchFamily="18" charset="0"/>
              </a:rPr>
              <a:t>5. Le conquiste territoriali di questo potere.  Le tre corna divelte. </a:t>
            </a:r>
          </a:p>
          <a:p>
            <a:pPr algn="just">
              <a:tabLst>
                <a:tab pos="5838825" algn="l"/>
              </a:tabLst>
            </a:pPr>
            <a:r>
              <a:rPr lang="it-IT" sz="1800" b="1" dirty="0">
                <a:latin typeface="Cambria" panose="02040503050406030204" pitchFamily="18" charset="0"/>
                <a:ea typeface="Cambria" panose="02040503050406030204" pitchFamily="18" charset="0"/>
              </a:rPr>
              <a:t>         Eruli = 493; Vandali = 534; Goti = 538.</a:t>
            </a:r>
            <a:endParaRPr lang="it-IT" sz="1600" b="1" dirty="0">
              <a:latin typeface="Cambria" panose="02040503050406030204" pitchFamily="18" charset="0"/>
              <a:ea typeface="Cambria" panose="02040503050406030204" pitchFamily="18" charset="0"/>
            </a:endParaRPr>
          </a:p>
          <a:p>
            <a:pPr algn="just">
              <a:tabLst>
                <a:tab pos="5838825" algn="l"/>
              </a:tabLst>
            </a:pPr>
            <a:r>
              <a:rPr lang="it-IT" sz="1800" b="1" dirty="0">
                <a:latin typeface="Cambria" panose="02040503050406030204" pitchFamily="18" charset="0"/>
                <a:ea typeface="Cambria" panose="02040503050406030204" pitchFamily="18" charset="0"/>
              </a:rPr>
              <a:t>    </a:t>
            </a:r>
            <a:r>
              <a:rPr lang="it-IT" sz="1800" b="1" dirty="0">
                <a:solidFill>
                  <a:schemeClr val="accent2"/>
                </a:solidFill>
                <a:latin typeface="Cambria" panose="02040503050406030204" pitchFamily="18" charset="0"/>
                <a:ea typeface="Cambria" panose="02040503050406030204" pitchFamily="18" charset="0"/>
              </a:rPr>
              <a:t>6. La sua astuzia, la sua straordinaria abilità politica.</a:t>
            </a:r>
            <a:endParaRPr lang="it-IT" sz="1600" b="1" dirty="0">
              <a:solidFill>
                <a:schemeClr val="accent2"/>
              </a:solidFill>
              <a:latin typeface="Cambria" panose="02040503050406030204" pitchFamily="18" charset="0"/>
              <a:ea typeface="Cambria" panose="02040503050406030204" pitchFamily="18" charset="0"/>
            </a:endParaRPr>
          </a:p>
          <a:p>
            <a:pPr algn="just">
              <a:tabLst>
                <a:tab pos="5838825" algn="l"/>
              </a:tabLst>
            </a:pPr>
            <a:r>
              <a:rPr lang="it-IT" sz="1800" b="1" dirty="0">
                <a:latin typeface="Cambria" panose="02040503050406030204" pitchFamily="18" charset="0"/>
                <a:ea typeface="Cambria" panose="02040503050406030204" pitchFamily="18" charset="0"/>
              </a:rPr>
              <a:t>    7. Le sue frodi e i suoi falsi miracoli.</a:t>
            </a:r>
            <a:endParaRPr lang="it-IT" sz="1600" b="1" dirty="0">
              <a:latin typeface="Cambria" panose="02040503050406030204" pitchFamily="18" charset="0"/>
              <a:ea typeface="Cambria" panose="02040503050406030204" pitchFamily="18" charset="0"/>
            </a:endParaRPr>
          </a:p>
          <a:p>
            <a:pPr algn="just">
              <a:tabLst>
                <a:tab pos="5838825" algn="l"/>
              </a:tabLst>
            </a:pPr>
            <a:r>
              <a:rPr lang="it-IT" sz="1800" b="1" dirty="0">
                <a:latin typeface="Cambria" panose="02040503050406030204" pitchFamily="18" charset="0"/>
                <a:ea typeface="Cambria" panose="02040503050406030204" pitchFamily="18" charset="0"/>
              </a:rPr>
              <a:t>    </a:t>
            </a:r>
            <a:r>
              <a:rPr lang="it-IT" sz="1800" b="1" dirty="0">
                <a:solidFill>
                  <a:schemeClr val="accent2"/>
                </a:solidFill>
                <a:latin typeface="Cambria" panose="02040503050406030204" pitchFamily="18" charset="0"/>
                <a:ea typeface="Cambria" panose="02040503050406030204" pitchFamily="18" charset="0"/>
              </a:rPr>
              <a:t>8. La sua pompa, più che regale.</a:t>
            </a:r>
            <a:endParaRPr lang="it-IT" sz="1600" b="1" dirty="0">
              <a:solidFill>
                <a:schemeClr val="accent2"/>
              </a:solidFill>
              <a:latin typeface="Cambria" panose="02040503050406030204" pitchFamily="18" charset="0"/>
              <a:ea typeface="Cambria" panose="02040503050406030204" pitchFamily="18" charset="0"/>
            </a:endParaRPr>
          </a:p>
          <a:p>
            <a:pPr algn="just">
              <a:tabLst>
                <a:tab pos="5838825" algn="l"/>
              </a:tabLst>
            </a:pPr>
            <a:r>
              <a:rPr lang="it-IT" sz="1800" b="1" dirty="0">
                <a:latin typeface="Cambria" panose="02040503050406030204" pitchFamily="18" charset="0"/>
                <a:ea typeface="Cambria" panose="02040503050406030204" pitchFamily="18" charset="0"/>
              </a:rPr>
              <a:t>    9. Il suo linguaggio e le sue pretese.</a:t>
            </a:r>
            <a:endParaRPr lang="it-IT" sz="1600" b="1" dirty="0">
              <a:latin typeface="Cambria" panose="02040503050406030204" pitchFamily="18" charset="0"/>
              <a:ea typeface="Cambria" panose="02040503050406030204" pitchFamily="18" charset="0"/>
            </a:endParaRPr>
          </a:p>
          <a:p>
            <a:pPr algn="just">
              <a:tabLst>
                <a:tab pos="5838825" algn="l"/>
              </a:tabLst>
            </a:pPr>
            <a:r>
              <a:rPr lang="it-IT" sz="1800" b="1" dirty="0">
                <a:solidFill>
                  <a:schemeClr val="accent2"/>
                </a:solidFill>
                <a:latin typeface="Cambria" panose="02040503050406030204" pitchFamily="18" charset="0"/>
                <a:ea typeface="Cambria" panose="02040503050406030204" pitchFamily="18" charset="0"/>
              </a:rPr>
              <a:t> 10. La durata di questo linguaggio: fino al tempo del giudizio.</a:t>
            </a:r>
            <a:endParaRPr lang="it-IT" sz="1600" b="1" dirty="0">
              <a:solidFill>
                <a:schemeClr val="accent2"/>
              </a:solidFill>
              <a:latin typeface="Cambria" panose="02040503050406030204" pitchFamily="18" charset="0"/>
              <a:ea typeface="Cambria" panose="02040503050406030204" pitchFamily="18" charset="0"/>
            </a:endParaRPr>
          </a:p>
          <a:p>
            <a:pPr algn="just">
              <a:tabLst>
                <a:tab pos="5838825" algn="l"/>
              </a:tabLst>
            </a:pPr>
            <a:r>
              <a:rPr lang="it-IT" sz="1800" b="1" dirty="0">
                <a:latin typeface="Cambria" panose="02040503050406030204" pitchFamily="18" charset="0"/>
                <a:ea typeface="Cambria" panose="02040503050406030204" pitchFamily="18" charset="0"/>
              </a:rPr>
              <a:t> 11. Le sue bestemmie.</a:t>
            </a:r>
            <a:endParaRPr lang="it-IT" sz="1600" b="1" dirty="0">
              <a:latin typeface="Cambria" panose="02040503050406030204" pitchFamily="18" charset="0"/>
              <a:ea typeface="Cambria" panose="02040503050406030204" pitchFamily="18" charset="0"/>
            </a:endParaRPr>
          </a:p>
          <a:p>
            <a:pPr algn="just">
              <a:tabLst>
                <a:tab pos="5838825" algn="l"/>
              </a:tabLst>
            </a:pPr>
            <a:r>
              <a:rPr lang="it-IT" sz="1800" b="1" dirty="0">
                <a:solidFill>
                  <a:schemeClr val="accent2"/>
                </a:solidFill>
                <a:latin typeface="Cambria" panose="02040503050406030204" pitchFamily="18" charset="0"/>
                <a:ea typeface="Cambria" panose="02040503050406030204" pitchFamily="18" charset="0"/>
              </a:rPr>
              <a:t> 12. Il suo odio persecutore.</a:t>
            </a:r>
            <a:endParaRPr lang="it-IT" sz="1600" b="1" dirty="0">
              <a:solidFill>
                <a:schemeClr val="accent2"/>
              </a:solidFill>
              <a:latin typeface="Cambria" panose="02040503050406030204" pitchFamily="18" charset="0"/>
              <a:ea typeface="Cambria" panose="02040503050406030204" pitchFamily="18" charset="0"/>
            </a:endParaRPr>
          </a:p>
          <a:p>
            <a:pPr algn="just">
              <a:tabLst>
                <a:tab pos="5838825" algn="l"/>
              </a:tabLst>
            </a:pPr>
            <a:r>
              <a:rPr lang="it-IT" sz="1800" b="1" dirty="0">
                <a:latin typeface="Cambria" panose="02040503050406030204" pitchFamily="18" charset="0"/>
                <a:ea typeface="Cambria" panose="02040503050406030204" pitchFamily="18" charset="0"/>
              </a:rPr>
              <a:t> 13. I suoi errori, cioè le sue dottrine errate. Il suo attentato proditorio </a:t>
            </a:r>
          </a:p>
          <a:p>
            <a:pPr algn="just">
              <a:tabLst>
                <a:tab pos="5838825" algn="l"/>
              </a:tabLst>
            </a:pPr>
            <a:r>
              <a:rPr lang="it-IT" sz="1800" b="1" dirty="0">
                <a:latin typeface="Cambria" panose="02040503050406030204" pitchFamily="18" charset="0"/>
                <a:ea typeface="Cambria" panose="02040503050406030204" pitchFamily="18" charset="0"/>
              </a:rPr>
              <a:t>        alla Legge divina, cioè i dieci comandamenti.</a:t>
            </a:r>
            <a:endParaRPr lang="it-IT" sz="1600" b="1" dirty="0">
              <a:latin typeface="Cambria" panose="02040503050406030204" pitchFamily="18" charset="0"/>
              <a:ea typeface="Cambria" panose="02040503050406030204" pitchFamily="18" charset="0"/>
            </a:endParaRPr>
          </a:p>
          <a:p>
            <a:pPr algn="just">
              <a:tabLst>
                <a:tab pos="5838825" algn="l"/>
              </a:tabLst>
            </a:pPr>
            <a:r>
              <a:rPr lang="it-IT" sz="1800" b="1" dirty="0">
                <a:solidFill>
                  <a:schemeClr val="accent2"/>
                </a:solidFill>
                <a:latin typeface="Cambria" panose="02040503050406030204" pitchFamily="18" charset="0"/>
                <a:ea typeface="Cambria" panose="02040503050406030204" pitchFamily="18" charset="0"/>
              </a:rPr>
              <a:t> 14. La durata esatta delle sue persecuzioni: 1260 giorni-anni.</a:t>
            </a:r>
          </a:p>
          <a:p>
            <a:pPr algn="just">
              <a:tabLst>
                <a:tab pos="5838825" algn="l"/>
              </a:tabLst>
            </a:pPr>
            <a:endParaRPr lang="it-IT" sz="2400" b="1" dirty="0">
              <a:solidFill>
                <a:schemeClr val="accent2"/>
              </a:solidFill>
              <a:latin typeface="Cambria" panose="02040503050406030204" pitchFamily="18" charset="0"/>
              <a:ea typeface="Cambria" panose="02040503050406030204" pitchFamily="18" charset="0"/>
            </a:endParaRPr>
          </a:p>
          <a:p>
            <a:pPr algn="just">
              <a:tabLst>
                <a:tab pos="5838825" algn="l"/>
              </a:tabLst>
            </a:pPr>
            <a:endParaRPr lang="it-IT" sz="2800" b="1" dirty="0">
              <a:solidFill>
                <a:schemeClr val="accent2"/>
              </a:solidFill>
              <a:highlight>
                <a:srgbClr val="00FFFF"/>
              </a:highlight>
              <a:latin typeface="Cambria" panose="02040503050406030204" pitchFamily="18" charset="0"/>
              <a:ea typeface="Cambria" panose="02040503050406030204" pitchFamily="18" charset="0"/>
            </a:endParaRPr>
          </a:p>
          <a:p>
            <a:pPr algn="just">
              <a:tabLst>
                <a:tab pos="5838825" algn="l"/>
              </a:tabLst>
            </a:pPr>
            <a:endParaRPr lang="it-IT" sz="2800" b="1" dirty="0">
              <a:solidFill>
                <a:schemeClr val="accent2"/>
              </a:solidFill>
              <a:highlight>
                <a:srgbClr val="00FFFF"/>
              </a:highlight>
              <a:latin typeface="Cambria" panose="02040503050406030204" pitchFamily="18" charset="0"/>
              <a:ea typeface="Cambria" panose="02040503050406030204" pitchFamily="18" charset="0"/>
            </a:endParaRPr>
          </a:p>
          <a:p>
            <a:pPr algn="just">
              <a:tabLst>
                <a:tab pos="5838825" algn="l"/>
              </a:tabLst>
            </a:pPr>
            <a:r>
              <a:rPr lang="it-IT" sz="2800" b="1" dirty="0">
                <a:latin typeface="Cambria" panose="02040503050406030204" pitchFamily="18" charset="0"/>
                <a:ea typeface="Cambria" panose="02040503050406030204" pitchFamily="18" charset="0"/>
              </a:rPr>
              <a:t> </a:t>
            </a:r>
            <a:endParaRPr lang="en-US" altLang="es-UY" sz="3200" b="1" dirty="0">
              <a:solidFill>
                <a:srgbClr val="000000"/>
              </a:solidFill>
              <a:latin typeface="Trajan Pro" pitchFamily="18" charset="0"/>
              <a:ea typeface="MS PGothic" panose="020B0600070205080204" pitchFamily="34" charset="-128"/>
              <a:sym typeface="Lucida Grande"/>
            </a:endParaRPr>
          </a:p>
        </p:txBody>
      </p:sp>
      <p:sp>
        <p:nvSpPr>
          <p:cNvPr id="4" name="Ovale 3">
            <a:extLst>
              <a:ext uri="{FF2B5EF4-FFF2-40B4-BE49-F238E27FC236}">
                <a16:creationId xmlns:a16="http://schemas.microsoft.com/office/drawing/2014/main" id="{CF3C0CB5-F8C2-47FE-B28B-E61D5E4D3E33}"/>
              </a:ext>
            </a:extLst>
          </p:cNvPr>
          <p:cNvSpPr/>
          <p:nvPr/>
        </p:nvSpPr>
        <p:spPr bwMode="auto">
          <a:xfrm>
            <a:off x="392541" y="1420724"/>
            <a:ext cx="3852000" cy="3852000"/>
          </a:xfrm>
          <a:prstGeom prst="ellipse">
            <a:avLst/>
          </a:prstGeom>
          <a:blipFill dpi="0" rotWithShape="0">
            <a:blip r:embed="rId3"/>
            <a:srcRect/>
            <a:stretch>
              <a:fillRect/>
            </a:stretch>
          </a:blipFill>
          <a:ln w="635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56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202953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par>
                                <p:cTn id="11" presetID="17" presetClass="entr" presetSubtype="10" fill="hold" grpId="0" nodeType="withEffect">
                                  <p:stCondLst>
                                    <p:cond delay="0"/>
                                  </p:stCondLst>
                                  <p:iterate type="lt">
                                    <p:tmPct val="100000"/>
                                  </p:iterate>
                                  <p:childTnLst>
                                    <p:set>
                                      <p:cBhvr>
                                        <p:cTn id="12" dur="1" fill="hold">
                                          <p:stCondLst>
                                            <p:cond delay="0"/>
                                          </p:stCondLst>
                                        </p:cTn>
                                        <p:tgtEl>
                                          <p:spTgt spid="8"/>
                                        </p:tgtEl>
                                        <p:attrNameLst>
                                          <p:attrName>style.visibility</p:attrName>
                                        </p:attrNameLst>
                                      </p:cBhvr>
                                      <p:to>
                                        <p:strVal val="visible"/>
                                      </p:to>
                                    </p:set>
                                    <p:anim calcmode="lin" valueType="num">
                                      <p:cBhvr>
                                        <p:cTn id="13" dur="40" fill="hold"/>
                                        <p:tgtEl>
                                          <p:spTgt spid="8"/>
                                        </p:tgtEl>
                                        <p:attrNameLst>
                                          <p:attrName>ppt_w</p:attrName>
                                        </p:attrNameLst>
                                      </p:cBhvr>
                                      <p:tavLst>
                                        <p:tav tm="0">
                                          <p:val>
                                            <p:fltVal val="0"/>
                                          </p:val>
                                        </p:tav>
                                        <p:tav tm="100000">
                                          <p:val>
                                            <p:strVal val="#ppt_w"/>
                                          </p:val>
                                        </p:tav>
                                      </p:tavLst>
                                    </p:anim>
                                    <p:anim calcmode="lin" valueType="num">
                                      <p:cBhvr>
                                        <p:cTn id="14" dur="4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E83DABF-5C33-4124-99E8-6CADF32553EC}"/>
              </a:ext>
            </a:extLst>
          </p:cNvPr>
          <p:cNvSpPr/>
          <p:nvPr/>
        </p:nvSpPr>
        <p:spPr>
          <a:xfrm>
            <a:off x="733926" y="1887408"/>
            <a:ext cx="11052810" cy="4570482"/>
          </a:xfrm>
          <a:prstGeom prst="rect">
            <a:avLst/>
          </a:prstGeom>
        </p:spPr>
        <p:txBody>
          <a:bodyPr wrap="square">
            <a:spAutoFit/>
          </a:bodyPr>
          <a:lstStyle/>
          <a:p>
            <a:pPr algn="just"/>
            <a:r>
              <a:rPr lang="it-IT" sz="2800" b="1" dirty="0">
                <a:solidFill>
                  <a:srgbClr val="000000"/>
                </a:solidFill>
                <a:latin typeface="Trajan Pro"/>
                <a:ea typeface="Cambria" panose="02040503050406030204" pitchFamily="18" charset="0"/>
                <a:cs typeface="Arial" panose="020B0604020202020204" pitchFamily="34" charset="0"/>
              </a:rPr>
              <a:t>La persecuzione della chiesa dominante non durò per tutto il periodo dei 1.260 anni, perché Dio nella sua misericordia nei confronti del suo popolo cristiano abbreviò il tempo della prova. Nel predire la </a:t>
            </a:r>
            <a:r>
              <a:rPr lang="it-IT" sz="2800" b="1" dirty="0">
                <a:solidFill>
                  <a:srgbClr val="C00000"/>
                </a:solidFill>
                <a:latin typeface="Trajan Pro"/>
                <a:ea typeface="Cambria" panose="02040503050406030204" pitchFamily="18" charset="0"/>
                <a:cs typeface="Arial" panose="020B0604020202020204" pitchFamily="34" charset="0"/>
              </a:rPr>
              <a:t>“grande tribolazione”</a:t>
            </a:r>
            <a:r>
              <a:rPr lang="it-IT" sz="2800" b="1" dirty="0">
                <a:solidFill>
                  <a:srgbClr val="000000"/>
                </a:solidFill>
                <a:latin typeface="Trajan Pro"/>
                <a:ea typeface="Cambria" panose="02040503050406030204" pitchFamily="18" charset="0"/>
                <a:cs typeface="Arial" panose="020B0604020202020204" pitchFamily="34" charset="0"/>
              </a:rPr>
              <a:t> che la chiesa avrebbe sperimentato,  il Salvatore dichiarò: </a:t>
            </a:r>
            <a:r>
              <a:rPr lang="it-IT" sz="2800" b="1" dirty="0">
                <a:solidFill>
                  <a:srgbClr val="0000CC"/>
                </a:solidFill>
                <a:latin typeface="Trajan Pro"/>
                <a:ea typeface="Cambria" panose="02040503050406030204" pitchFamily="18" charset="0"/>
                <a:cs typeface="Arial" panose="020B0604020202020204" pitchFamily="34" charset="0"/>
              </a:rPr>
              <a:t>«Se quei giorni non fossero stati abbreviati, nessuno scamperebbe; ma,                         a motivo degli eletti, quei giorni saranno abbreviati». </a:t>
            </a:r>
            <a:r>
              <a:rPr lang="it-IT" sz="2800" dirty="0">
                <a:latin typeface="Trajan Pro"/>
                <a:ea typeface="Cambria" panose="02040503050406030204" pitchFamily="18" charset="0"/>
                <a:cs typeface="Arial" panose="020B0604020202020204" pitchFamily="34" charset="0"/>
              </a:rPr>
              <a:t>(Matteo 24:22)</a:t>
            </a:r>
            <a:r>
              <a:rPr lang="it-IT" sz="2800" b="1" dirty="0">
                <a:latin typeface="Trajan Pro"/>
                <a:ea typeface="Cambria" panose="02040503050406030204" pitchFamily="18" charset="0"/>
                <a:cs typeface="Arial" panose="020B0604020202020204" pitchFamily="34" charset="0"/>
              </a:rPr>
              <a:t> Grazie alla Riforma protestante, la persecuzione finì prima del 1798.</a:t>
            </a:r>
          </a:p>
          <a:p>
            <a:pPr algn="just"/>
            <a:endParaRPr lang="it-IT" sz="1100" b="1" dirty="0">
              <a:latin typeface="Trajan Pro"/>
              <a:ea typeface="Cambria" panose="02040503050406030204" pitchFamily="18" charset="0"/>
              <a:cs typeface="Arial" panose="020B0604020202020204" pitchFamily="34" charset="0"/>
            </a:endParaRPr>
          </a:p>
          <a:p>
            <a:pPr algn="just"/>
            <a:r>
              <a:rPr lang="it-IT" sz="2800" b="1" dirty="0">
                <a:latin typeface="Trajan Pro"/>
                <a:ea typeface="Cambria" panose="02040503050406030204" pitchFamily="18" charset="0"/>
                <a:cs typeface="Arial" panose="020B0604020202020204" pitchFamily="34" charset="0"/>
              </a:rPr>
              <a:t>Per maggiori chiarimenti e ulteriori dettagli sui 1260 anni di persecuzione papale, si consiglia di scaricare il PDF e leggere </a:t>
            </a:r>
            <a:r>
              <a:rPr lang="it-IT" sz="2800" b="1" dirty="0">
                <a:solidFill>
                  <a:srgbClr val="0000CC"/>
                </a:solidFill>
                <a:latin typeface="Trajan Pro"/>
                <a:ea typeface="Cambria" panose="02040503050406030204" pitchFamily="18" charset="0"/>
                <a:cs typeface="Arial" panose="020B0604020202020204" pitchFamily="34" charset="0"/>
              </a:rPr>
              <a:t>La Francia e la Bibbia. </a:t>
            </a:r>
            <a:r>
              <a:rPr lang="it-IT" sz="2800" b="1" dirty="0">
                <a:latin typeface="Trajan Pro"/>
                <a:ea typeface="Cambria" panose="02040503050406030204" pitchFamily="18" charset="0"/>
                <a:cs typeface="Arial" panose="020B0604020202020204" pitchFamily="34" charset="0"/>
              </a:rPr>
              <a:t>Una profezia che è rivelata in Apocalisse capitolo 11. Clicca </a:t>
            </a:r>
            <a:r>
              <a:rPr lang="it-IT" sz="2400" b="1" dirty="0">
                <a:latin typeface="Cambria" panose="02040503050406030204" pitchFamily="18" charset="0"/>
                <a:ea typeface="Cambria" panose="02040503050406030204" pitchFamily="18" charset="0"/>
                <a:cs typeface="Arial" panose="020B0604020202020204" pitchFamily="34" charset="0"/>
                <a:hlinkClick r:id="rId2" tooltip="La Francia e la Bibbia"/>
              </a:rPr>
              <a:t>qui</a:t>
            </a:r>
            <a:r>
              <a:rPr lang="it-IT" sz="2400" b="1" dirty="0">
                <a:latin typeface="Cambria" panose="02040503050406030204" pitchFamily="18" charset="0"/>
                <a:ea typeface="Cambria" panose="02040503050406030204" pitchFamily="18" charset="0"/>
                <a:cs typeface="Arial" panose="020B0604020202020204" pitchFamily="34" charset="0"/>
              </a:rPr>
              <a:t>.</a:t>
            </a:r>
            <a:r>
              <a:rPr lang="it-IT" sz="2400" dirty="0">
                <a:latin typeface="Cambria" panose="02040503050406030204" pitchFamily="18" charset="0"/>
                <a:ea typeface="Cambria" panose="02040503050406030204" pitchFamily="18" charset="0"/>
                <a:cs typeface="Arial" panose="020B0604020202020204" pitchFamily="34" charset="0"/>
              </a:rPr>
              <a:t> </a:t>
            </a:r>
          </a:p>
        </p:txBody>
      </p:sp>
      <p:sp>
        <p:nvSpPr>
          <p:cNvPr id="5" name="CasellaDiTesto 4">
            <a:extLst>
              <a:ext uri="{FF2B5EF4-FFF2-40B4-BE49-F238E27FC236}">
                <a16:creationId xmlns:a16="http://schemas.microsoft.com/office/drawing/2014/main" id="{C60581BD-46A3-41FC-98E2-2EF3806A3389}"/>
              </a:ext>
            </a:extLst>
          </p:cNvPr>
          <p:cNvSpPr txBox="1"/>
          <p:nvPr/>
        </p:nvSpPr>
        <p:spPr>
          <a:xfrm>
            <a:off x="5032884" y="6457890"/>
            <a:ext cx="2326433" cy="400110"/>
          </a:xfrm>
          <a:prstGeom prst="rect">
            <a:avLst/>
          </a:prstGeom>
          <a:solidFill>
            <a:schemeClr val="bg2"/>
          </a:solidFill>
        </p:spPr>
        <p:txBody>
          <a:bodyPr wrap="square" rtlCol="0">
            <a:spAutoFit/>
          </a:bodyPr>
          <a:lstStyle/>
          <a:p>
            <a:pPr algn="ctr"/>
            <a:r>
              <a:rPr lang="it-IT" sz="2000" dirty="0">
                <a:hlinkClick r:id="rId3"/>
              </a:rPr>
              <a:t>www.letteraperta.it</a:t>
            </a:r>
            <a:endParaRPr lang="it-IT" sz="2400" dirty="0"/>
          </a:p>
        </p:txBody>
      </p:sp>
      <p:sp>
        <p:nvSpPr>
          <p:cNvPr id="8" name="CasellaDiTesto 7">
            <a:extLst>
              <a:ext uri="{FF2B5EF4-FFF2-40B4-BE49-F238E27FC236}">
                <a16:creationId xmlns:a16="http://schemas.microsoft.com/office/drawing/2014/main" id="{68950B62-EDDF-4287-AE0E-6C0F320D96AA}"/>
              </a:ext>
            </a:extLst>
          </p:cNvPr>
          <p:cNvSpPr txBox="1"/>
          <p:nvPr/>
        </p:nvSpPr>
        <p:spPr>
          <a:xfrm>
            <a:off x="7643217" y="448750"/>
            <a:ext cx="4143519" cy="1323439"/>
          </a:xfrm>
          <a:prstGeom prst="rect">
            <a:avLst/>
          </a:prstGeom>
          <a:solidFill>
            <a:schemeClr val="accent4">
              <a:lumMod val="20000"/>
              <a:lumOff val="80000"/>
            </a:schemeClr>
          </a:solidFill>
        </p:spPr>
        <p:txBody>
          <a:bodyPr wrap="square" rtlCol="0">
            <a:spAutoFit/>
          </a:bodyPr>
          <a:lstStyle/>
          <a:p>
            <a:pPr algn="ctr"/>
            <a:r>
              <a:rPr lang="it-IT" sz="1600" dirty="0"/>
              <a:t>Avvertenza: senza autorizzazione scritta </a:t>
            </a:r>
          </a:p>
          <a:p>
            <a:pPr algn="ctr"/>
            <a:r>
              <a:rPr lang="it-IT" sz="1600" dirty="0"/>
              <a:t>è vietato pubblicare la seguente presentazione su nessun altro sito web o sulla rete. </a:t>
            </a:r>
          </a:p>
          <a:p>
            <a:pPr algn="ctr"/>
            <a:r>
              <a:rPr lang="it-IT" sz="1600" dirty="0">
                <a:latin typeface="Cambria" panose="02040503050406030204" pitchFamily="18" charset="0"/>
                <a:ea typeface="Cambria" panose="02040503050406030204" pitchFamily="18" charset="0"/>
              </a:rPr>
              <a:t>© Pierluigi Luisetti/</a:t>
            </a:r>
            <a:r>
              <a:rPr lang="it-IT" sz="1600" dirty="0"/>
              <a:t>10-10-2018</a:t>
            </a:r>
          </a:p>
          <a:p>
            <a:pPr algn="ctr"/>
            <a:r>
              <a:rPr lang="it-IT" sz="1600" dirty="0"/>
              <a:t>luisetti46@gmail.com</a:t>
            </a:r>
          </a:p>
        </p:txBody>
      </p:sp>
      <p:sp>
        <p:nvSpPr>
          <p:cNvPr id="9" name="14 Rectángulo redondeado">
            <a:extLst>
              <a:ext uri="{FF2B5EF4-FFF2-40B4-BE49-F238E27FC236}">
                <a16:creationId xmlns:a16="http://schemas.microsoft.com/office/drawing/2014/main" id="{10A4AB29-B10E-48AD-8832-C66A3F1D25ED}"/>
              </a:ext>
            </a:extLst>
          </p:cNvPr>
          <p:cNvSpPr/>
          <p:nvPr/>
        </p:nvSpPr>
        <p:spPr>
          <a:xfrm>
            <a:off x="733926" y="452975"/>
            <a:ext cx="6710212" cy="1303254"/>
          </a:xfrm>
          <a:prstGeom prst="roundRect">
            <a:avLst/>
          </a:prstGeom>
          <a:solidFill>
            <a:srgbClr val="669900"/>
          </a:solidFill>
          <a:ln w="15875">
            <a:solidFill>
              <a:schemeClr val="tx2"/>
            </a:solidFill>
          </a:ln>
          <a:scene3d>
            <a:camera prst="orthographicFront"/>
            <a:lightRig rig="threePt" dir="t"/>
          </a:scene3d>
          <a:sp3d>
            <a:bevelT w="0" prst="relaxedInset"/>
          </a:sp3d>
        </p:spPr>
        <p:style>
          <a:lnRef idx="3">
            <a:schemeClr val="lt1"/>
          </a:lnRef>
          <a:fillRef idx="1">
            <a:schemeClr val="accent1"/>
          </a:fillRef>
          <a:effectRef idx="1">
            <a:schemeClr val="accent1"/>
          </a:effectRef>
          <a:fontRef idx="minor">
            <a:schemeClr val="lt1"/>
          </a:fontRef>
        </p:style>
        <p:txBody>
          <a:bodyPr rtlCol="0" anchor="ctr"/>
          <a:lstStyle/>
          <a:p>
            <a:pPr algn="ctr"/>
            <a:r>
              <a:rPr lang="it-IT" sz="3200" b="1" dirty="0"/>
              <a:t>1260 ANNI DI SUPREMAZIA PAPALE </a:t>
            </a:r>
          </a:p>
          <a:p>
            <a:pPr algn="ctr"/>
            <a:r>
              <a:rPr lang="it-IT" sz="3200" b="1" dirty="0"/>
              <a:t>GIUNTI ALLA FINE NEL 1798</a:t>
            </a:r>
            <a:endParaRPr lang="it-IT" sz="3200" dirty="0"/>
          </a:p>
        </p:txBody>
      </p:sp>
    </p:spTree>
    <p:extLst>
      <p:ext uri="{BB962C8B-B14F-4D97-AF65-F5344CB8AC3E}">
        <p14:creationId xmlns:p14="http://schemas.microsoft.com/office/powerpoint/2010/main" val="417120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068DB84-34B4-46CA-9C9B-1B6D72676279}"/>
              </a:ext>
            </a:extLst>
          </p:cNvPr>
          <p:cNvSpPr>
            <a:spLocks/>
          </p:cNvSpPr>
          <p:nvPr/>
        </p:nvSpPr>
        <p:spPr bwMode="auto">
          <a:xfrm>
            <a:off x="746760" y="2978451"/>
            <a:ext cx="11018520" cy="90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a:tabLst>
                <a:tab pos="5838825" algn="l"/>
              </a:tabLst>
            </a:pPr>
            <a:r>
              <a:rPr lang="it-IT" altLang="es-UY" sz="3200" b="1" dirty="0">
                <a:solidFill>
                  <a:srgbClr val="FFFF00"/>
                </a:solidFill>
                <a:latin typeface="Bahnschrift Light SemiCondensed" panose="020B0502040204020203" pitchFamily="34" charset="0"/>
              </a:rPr>
              <a:t>Appendice di P. Luisetti circa la Legge di Dio (Esodo 20:1-17)</a:t>
            </a:r>
            <a:r>
              <a:rPr lang="it-IT" altLang="es-UY" sz="3600" b="1" dirty="0">
                <a:solidFill>
                  <a:srgbClr val="FFFF00"/>
                </a:solidFill>
                <a:latin typeface="Bahnschrift Light SemiCondensed" panose="020B0502040204020203" pitchFamily="34" charset="0"/>
              </a:rPr>
              <a:t>:</a:t>
            </a:r>
          </a:p>
          <a:p>
            <a:pPr algn="l">
              <a:tabLst>
                <a:tab pos="5838825" algn="l"/>
              </a:tabLst>
            </a:pPr>
            <a:r>
              <a:rPr lang="it-IT" altLang="es-UY" sz="3200" b="1" dirty="0">
                <a:solidFill>
                  <a:schemeClr val="bg1"/>
                </a:solidFill>
                <a:latin typeface="Bahnschrift Light SemiCondensed" panose="020B0502040204020203" pitchFamily="34" charset="0"/>
              </a:rPr>
              <a:t>Diamo per scontato che chi s’interessa di cultura biblica e vuole vederci ben chiaro come stanno veramente le cose che fanno capo alla Legge di Dio (I dieci comandamenti), egli debba fare necessariamente un'indagine sui testi originali, prenda in mano la propria Bibbia, </a:t>
            </a:r>
          </a:p>
          <a:p>
            <a:pPr algn="l">
              <a:tabLst>
                <a:tab pos="5838825" algn="l"/>
              </a:tabLst>
            </a:pPr>
            <a:r>
              <a:rPr lang="it-IT" altLang="es-UY" sz="3200" b="1" dirty="0">
                <a:solidFill>
                  <a:schemeClr val="bg1"/>
                </a:solidFill>
                <a:latin typeface="Bahnschrift Light SemiCondensed" panose="020B0502040204020203" pitchFamily="34" charset="0"/>
              </a:rPr>
              <a:t>la legga personalmente andando alla fonte. Non ci si può fidare </a:t>
            </a:r>
          </a:p>
          <a:p>
            <a:pPr algn="l">
              <a:tabLst>
                <a:tab pos="5838825" algn="l"/>
              </a:tabLst>
            </a:pPr>
            <a:r>
              <a:rPr lang="it-IT" altLang="es-UY" sz="3200" b="1" dirty="0">
                <a:solidFill>
                  <a:schemeClr val="bg1"/>
                </a:solidFill>
                <a:latin typeface="Bahnschrift Light SemiCondensed" panose="020B0502040204020203" pitchFamily="34" charset="0"/>
              </a:rPr>
              <a:t>di quanto ci raccontano e spiegano le figure ecclesiastiche o terze persone che vivono il loro "Credo" in maniera ambigua o addirittura in contrasto con questa Legge! Questo vale soprattutto con riferimento al </a:t>
            </a:r>
            <a:r>
              <a:rPr lang="it-IT" altLang="es-UY" sz="3200" b="1" dirty="0">
                <a:solidFill>
                  <a:srgbClr val="FFFF00"/>
                </a:solidFill>
                <a:latin typeface="Bahnschrift Light SemiCondensed" panose="020B0502040204020203" pitchFamily="34" charset="0"/>
              </a:rPr>
              <a:t>secondo e al quarto comandamento </a:t>
            </a:r>
            <a:r>
              <a:rPr lang="it-IT" altLang="es-UY" sz="3200" b="1" dirty="0">
                <a:solidFill>
                  <a:schemeClr val="bg1"/>
                </a:solidFill>
                <a:latin typeface="Bahnschrift Light SemiCondensed" panose="020B0502040204020203" pitchFamily="34" charset="0"/>
              </a:rPr>
              <a:t>che sono formulati dal Legislatore con abbondanti dettagli - appunto - per evitare interpretazioni discutibili e attaccabili da chicchessia.                        Continua…</a:t>
            </a:r>
            <a:endParaRPr lang="en-US" altLang="es-UY" sz="3600" b="1" dirty="0">
              <a:solidFill>
                <a:schemeClr val="bg1"/>
              </a:solidFill>
              <a:latin typeface="Bahnschrift Light SemiCondensed" panose="020B0502040204020203" pitchFamily="34" charset="0"/>
              <a:ea typeface="MS PGothic" panose="020B0600070205080204" pitchFamily="34" charset="-128"/>
              <a:sym typeface="Lucida Grande"/>
            </a:endParaRPr>
          </a:p>
        </p:txBody>
      </p:sp>
    </p:spTree>
    <p:extLst>
      <p:ext uri="{BB962C8B-B14F-4D97-AF65-F5344CB8AC3E}">
        <p14:creationId xmlns:p14="http://schemas.microsoft.com/office/powerpoint/2010/main" val="707762717"/>
      </p:ext>
    </p:extLst>
  </p:cSld>
  <p:clrMapOvr>
    <a:masterClrMapping/>
  </p:clrMapOvr>
  <mc:AlternateContent xmlns:mc="http://schemas.openxmlformats.org/markup-compatibility/2006" xmlns:p14="http://schemas.microsoft.com/office/powerpoint/2010/main">
    <mc:Choice Requires="p14">
      <p:transition spd="slow" p14:dur="1500" advTm="12087">
        <p:split orient="vert"/>
      </p:transition>
    </mc:Choice>
    <mc:Fallback xmlns="">
      <p:transition spd="slow" advTm="12087">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068DB84-34B4-46CA-9C9B-1B6D72676279}"/>
              </a:ext>
            </a:extLst>
          </p:cNvPr>
          <p:cNvSpPr>
            <a:spLocks/>
          </p:cNvSpPr>
          <p:nvPr/>
        </p:nvSpPr>
        <p:spPr bwMode="auto">
          <a:xfrm>
            <a:off x="746760" y="2710782"/>
            <a:ext cx="11018520" cy="90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a:tabLst>
                <a:tab pos="5838825" algn="l"/>
              </a:tabLst>
            </a:pPr>
            <a:endParaRPr lang="it-IT" altLang="es-UY" sz="2800" b="1" dirty="0">
              <a:solidFill>
                <a:srgbClr val="000000"/>
              </a:solidFill>
              <a:latin typeface="Bahnschrift Light SemiCondensed" panose="020B0502040204020203" pitchFamily="34" charset="0"/>
            </a:endParaRPr>
          </a:p>
          <a:p>
            <a:pPr algn="l">
              <a:tabLst>
                <a:tab pos="5838825" algn="l"/>
              </a:tabLst>
            </a:pPr>
            <a:endParaRPr lang="it-IT" altLang="es-UY" sz="3200" b="1" dirty="0">
              <a:solidFill>
                <a:srgbClr val="000000"/>
              </a:solidFill>
              <a:latin typeface="Bahnschrift Light SemiCondensed" panose="020B0502040204020203" pitchFamily="34" charset="0"/>
              <a:ea typeface="MS PGothic" panose="020B0600070205080204" pitchFamily="34" charset="-128"/>
              <a:sym typeface="Lucida Grande"/>
            </a:endParaRPr>
          </a:p>
          <a:p>
            <a:pPr algn="l">
              <a:tabLst>
                <a:tab pos="5838825" algn="l"/>
              </a:tabLst>
            </a:pPr>
            <a:r>
              <a:rPr lang="it-IT" altLang="es-UY" sz="3200" b="1" dirty="0">
                <a:solidFill>
                  <a:schemeClr val="bg1"/>
                </a:solidFill>
                <a:latin typeface="Bahnschrift Light SemiCondensed" panose="020B0502040204020203" pitchFamily="34" charset="0"/>
              </a:rPr>
              <a:t>Chi volesse cercare delle risposte interpretative a piè di pagina della Bibbia cattolica, le troverà sì, ma completamente autoreferenziali e non obiettive. Pertanto, incoraggiamo tutti a volere seguire le norme vitali di questo Decalogo che l’apostolo San Paolo apostrofa con queste parole </a:t>
            </a:r>
            <a:r>
              <a:rPr lang="it-IT" altLang="es-UY" sz="3200" b="1" dirty="0">
                <a:solidFill>
                  <a:srgbClr val="FFFF00"/>
                </a:solidFill>
                <a:latin typeface="Bahnschrift Light SemiCondensed" panose="020B0502040204020203" pitchFamily="34" charset="0"/>
              </a:rPr>
              <a:t>“Così la legge è santa, e il comandamento è santo, giusto </a:t>
            </a:r>
          </a:p>
          <a:p>
            <a:pPr algn="l">
              <a:tabLst>
                <a:tab pos="5838825" algn="l"/>
              </a:tabLst>
            </a:pPr>
            <a:r>
              <a:rPr lang="it-IT" altLang="es-UY" sz="3200" b="1" dirty="0">
                <a:solidFill>
                  <a:srgbClr val="FFFF00"/>
                </a:solidFill>
                <a:latin typeface="Bahnschrift Light SemiCondensed" panose="020B0502040204020203" pitchFamily="34" charset="0"/>
              </a:rPr>
              <a:t>e buono” </a:t>
            </a:r>
            <a:r>
              <a:rPr lang="it-IT" altLang="es-UY" sz="3200" b="1" dirty="0">
                <a:solidFill>
                  <a:schemeClr val="bg1"/>
                </a:solidFill>
                <a:latin typeface="Bahnschrift Light SemiCondensed" panose="020B0502040204020203" pitchFamily="34" charset="0"/>
              </a:rPr>
              <a:t>(Romani 7:12).      </a:t>
            </a:r>
          </a:p>
          <a:p>
            <a:pPr algn="l">
              <a:tabLst>
                <a:tab pos="5838825" algn="l"/>
              </a:tabLst>
            </a:pPr>
            <a:r>
              <a:rPr lang="it-IT" altLang="es-UY" sz="3200" b="1" dirty="0">
                <a:solidFill>
                  <a:schemeClr val="bg1"/>
                </a:solidFill>
                <a:latin typeface="Bahnschrift Light SemiCondensed" panose="020B0502040204020203" pitchFamily="34" charset="0"/>
              </a:rPr>
              <a:t>Fine commento di Luisetti. Vi ringrazio per la paziente attenzione!</a:t>
            </a:r>
          </a:p>
          <a:p>
            <a:pPr algn="l">
              <a:tabLst>
                <a:tab pos="5838825" algn="l"/>
              </a:tabLst>
            </a:pPr>
            <a:endParaRPr lang="it-IT" altLang="es-UY" sz="1600" b="1" dirty="0">
              <a:solidFill>
                <a:schemeClr val="bg1"/>
              </a:solidFill>
              <a:latin typeface="Bahnschrift Light SemiCondensed" panose="020B0502040204020203" pitchFamily="34" charset="0"/>
            </a:endParaRPr>
          </a:p>
          <a:p>
            <a:pPr algn="l">
              <a:tabLst>
                <a:tab pos="5838825" algn="l"/>
              </a:tabLst>
            </a:pPr>
            <a:r>
              <a:rPr lang="it-IT" altLang="es-UY" sz="3200" b="1" dirty="0">
                <a:solidFill>
                  <a:schemeClr val="bg1"/>
                </a:solidFill>
                <a:latin typeface="Bahnschrift Light SemiCondensed" panose="020B0502040204020203" pitchFamily="34" charset="0"/>
              </a:rPr>
              <a:t>Lo studio : </a:t>
            </a:r>
            <a:r>
              <a:rPr lang="it-IT" altLang="es-UY" sz="3200" b="1" dirty="0">
                <a:solidFill>
                  <a:srgbClr val="FFFF00"/>
                </a:solidFill>
                <a:latin typeface="Bahnschrift Light SemiCondensed" panose="020B0502040204020203" pitchFamily="34" charset="0"/>
              </a:rPr>
              <a:t>«L’azione blasfema del piccolo corno» </a:t>
            </a:r>
            <a:r>
              <a:rPr lang="it-IT" altLang="es-UY" sz="3200" b="1" dirty="0">
                <a:solidFill>
                  <a:schemeClr val="bg1"/>
                </a:solidFill>
                <a:latin typeface="Bahnschrift Light SemiCondensed" panose="020B0502040204020203" pitchFamily="34" charset="0"/>
              </a:rPr>
              <a:t>termina qui.</a:t>
            </a:r>
          </a:p>
          <a:p>
            <a:pPr algn="l">
              <a:tabLst>
                <a:tab pos="5838825" algn="l"/>
              </a:tabLst>
            </a:pPr>
            <a:r>
              <a:rPr lang="it-IT" altLang="es-UY" sz="3200" b="1" dirty="0">
                <a:solidFill>
                  <a:schemeClr val="bg1"/>
                </a:solidFill>
                <a:latin typeface="Bahnschrift Light SemiCondensed" panose="020B0502040204020203" pitchFamily="34" charset="0"/>
              </a:rPr>
              <a:t>Chi volesse ascoltare  la lettura su </a:t>
            </a:r>
            <a:r>
              <a:rPr lang="it-IT" altLang="es-UY" sz="3200" b="1" dirty="0" err="1">
                <a:solidFill>
                  <a:schemeClr val="bg1"/>
                </a:solidFill>
                <a:latin typeface="Bahnschrift Light SemiCondensed" panose="020B0502040204020203" pitchFamily="34" charset="0"/>
              </a:rPr>
              <a:t>Youtube</a:t>
            </a:r>
            <a:r>
              <a:rPr lang="it-IT" altLang="es-UY" sz="3200" b="1" dirty="0">
                <a:solidFill>
                  <a:schemeClr val="bg1"/>
                </a:solidFill>
                <a:latin typeface="Bahnschrift Light SemiCondensed" panose="020B0502040204020203" pitchFamily="34" charset="0"/>
              </a:rPr>
              <a:t> </a:t>
            </a:r>
            <a:r>
              <a:rPr lang="it-IT" altLang="es-UY" sz="3200" b="1" dirty="0">
                <a:solidFill>
                  <a:srgbClr val="FFFF00"/>
                </a:solidFill>
                <a:latin typeface="Bahnschrift Light SemiCondensed" panose="020B0502040204020203" pitchFamily="34" charset="0"/>
              </a:rPr>
              <a:t>I Dieci comandamenti</a:t>
            </a:r>
            <a:r>
              <a:rPr lang="it-IT" altLang="es-UY" sz="3200" b="1">
                <a:solidFill>
                  <a:schemeClr val="bg1"/>
                </a:solidFill>
                <a:latin typeface="Bahnschrift Light SemiCondensed" panose="020B0502040204020203" pitchFamily="34" charset="0"/>
              </a:rPr>
              <a:t>, </a:t>
            </a:r>
          </a:p>
          <a:p>
            <a:pPr algn="l">
              <a:tabLst>
                <a:tab pos="5838825" algn="l"/>
              </a:tabLst>
            </a:pPr>
            <a:r>
              <a:rPr lang="it-IT" altLang="es-UY" sz="3200" b="1">
                <a:solidFill>
                  <a:schemeClr val="bg1"/>
                </a:solidFill>
                <a:latin typeface="Bahnschrift Light SemiCondensed" panose="020B0502040204020203" pitchFamily="34" charset="0"/>
              </a:rPr>
              <a:t>letti </a:t>
            </a:r>
            <a:r>
              <a:rPr lang="it-IT" altLang="es-UY" sz="3200" b="1" dirty="0">
                <a:solidFill>
                  <a:schemeClr val="bg1"/>
                </a:solidFill>
                <a:latin typeface="Bahnschrift Light SemiCondensed" panose="020B0502040204020203" pitchFamily="34" charset="0"/>
              </a:rPr>
              <a:t>dal pastore Visigalli (5 minuti),  può cliccare </a:t>
            </a:r>
            <a:r>
              <a:rPr lang="it-IT" altLang="es-UY" sz="3200" b="1" dirty="0">
                <a:solidFill>
                  <a:srgbClr val="FFFF00"/>
                </a:solidFill>
                <a:latin typeface="Bahnschrift Light SemiCondensed" panose="020B0502040204020203" pitchFamily="34" charset="0"/>
                <a:hlinkClick r:id="rId2" tooltip="I dieci comandamenti (Youtube)"/>
              </a:rPr>
              <a:t>qui</a:t>
            </a:r>
            <a:r>
              <a:rPr lang="it-IT" altLang="es-UY" sz="3200" b="1" dirty="0">
                <a:solidFill>
                  <a:schemeClr val="bg1"/>
                </a:solidFill>
                <a:highlight>
                  <a:srgbClr val="FFFF00"/>
                </a:highlight>
                <a:latin typeface="Bahnschrift Light SemiCondensed" panose="020B0502040204020203" pitchFamily="34" charset="0"/>
              </a:rPr>
              <a:t> </a:t>
            </a:r>
            <a:r>
              <a:rPr lang="it-IT" altLang="es-UY" sz="3200" b="1" dirty="0">
                <a:solidFill>
                  <a:schemeClr val="bg1"/>
                </a:solidFill>
                <a:latin typeface="Bahnschrift Light SemiCondensed" panose="020B0502040204020203" pitchFamily="34" charset="0"/>
              </a:rPr>
              <a:t>                                                   </a:t>
            </a:r>
          </a:p>
          <a:p>
            <a:pPr algn="l">
              <a:tabLst>
                <a:tab pos="5838825" algn="l"/>
              </a:tabLst>
            </a:pPr>
            <a:endParaRPr lang="en-US" altLang="es-UY" sz="2800" b="1" dirty="0">
              <a:solidFill>
                <a:srgbClr val="000000"/>
              </a:solidFill>
              <a:latin typeface="Bahnschrift Light SemiCondensed" panose="020B0502040204020203" pitchFamily="34" charset="0"/>
              <a:ea typeface="MS PGothic" panose="020B0600070205080204" pitchFamily="34" charset="-128"/>
              <a:sym typeface="Lucida Grande"/>
            </a:endParaRPr>
          </a:p>
        </p:txBody>
      </p:sp>
      <p:sp>
        <p:nvSpPr>
          <p:cNvPr id="3" name="CasellaDiTesto 2">
            <a:extLst>
              <a:ext uri="{FF2B5EF4-FFF2-40B4-BE49-F238E27FC236}">
                <a16:creationId xmlns:a16="http://schemas.microsoft.com/office/drawing/2014/main" id="{83FBC7A4-3736-4F59-945C-E82956403464}"/>
              </a:ext>
            </a:extLst>
          </p:cNvPr>
          <p:cNvSpPr txBox="1"/>
          <p:nvPr/>
        </p:nvSpPr>
        <p:spPr>
          <a:xfrm>
            <a:off x="10068027" y="5487790"/>
            <a:ext cx="1342723" cy="707886"/>
          </a:xfrm>
          <a:prstGeom prst="rect">
            <a:avLst/>
          </a:prstGeom>
          <a:noFill/>
        </p:spPr>
        <p:txBody>
          <a:bodyPr wrap="square" rtlCol="0">
            <a:spAutoFit/>
          </a:bodyPr>
          <a:lstStyle/>
          <a:p>
            <a:r>
              <a:rPr lang="it-IT" sz="4000" dirty="0">
                <a:solidFill>
                  <a:schemeClr val="bg1"/>
                </a:solidFill>
              </a:rPr>
              <a:t>FINE</a:t>
            </a:r>
            <a:endParaRPr lang="it-IT" sz="2000" dirty="0">
              <a:solidFill>
                <a:schemeClr val="bg1"/>
              </a:solidFill>
            </a:endParaRPr>
          </a:p>
        </p:txBody>
      </p:sp>
    </p:spTree>
    <p:extLst>
      <p:ext uri="{BB962C8B-B14F-4D97-AF65-F5344CB8AC3E}">
        <p14:creationId xmlns:p14="http://schemas.microsoft.com/office/powerpoint/2010/main" val="1574429973"/>
      </p:ext>
    </p:extLst>
  </p:cSld>
  <p:clrMapOvr>
    <a:masterClrMapping/>
  </p:clrMapOvr>
  <mc:AlternateContent xmlns:mc="http://schemas.openxmlformats.org/markup-compatibility/2006" xmlns:p14="http://schemas.microsoft.com/office/powerpoint/2010/main">
    <mc:Choice Requires="p14">
      <p:transition spd="slow" p14:dur="1500" advTm="12087">
        <p:split orient="vert"/>
      </p:transition>
    </mc:Choice>
    <mc:Fallback xmlns="">
      <p:transition spd="slow" advTm="1208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2">
            <a:extLst>
              <a:ext uri="{FF2B5EF4-FFF2-40B4-BE49-F238E27FC236}">
                <a16:creationId xmlns:a16="http://schemas.microsoft.com/office/drawing/2014/main" id="{C068DB84-34B4-46CA-9C9B-1B6D72676279}"/>
              </a:ext>
            </a:extLst>
          </p:cNvPr>
          <p:cNvSpPr>
            <a:spLocks/>
          </p:cNvSpPr>
          <p:nvPr/>
        </p:nvSpPr>
        <p:spPr bwMode="auto">
          <a:xfrm>
            <a:off x="1766743" y="3074193"/>
            <a:ext cx="9443143" cy="709613"/>
          </a:xfrm>
          <a:prstGeom prst="rect">
            <a:avLst/>
          </a:prstGeom>
          <a:ln>
            <a:noFill/>
          </a:ln>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a:r>
              <a:rPr lang="it-IT" sz="2400" dirty="0">
                <a:latin typeface="Arial" panose="020B0604020202020204" pitchFamily="34" charset="0"/>
                <a:cs typeface="Arial" panose="020B0604020202020204" pitchFamily="34" charset="0"/>
              </a:rPr>
              <a:t>INTRODUZIONE di D. Visigalli: </a:t>
            </a:r>
          </a:p>
          <a:p>
            <a:pPr algn="l"/>
            <a:r>
              <a:rPr lang="es-ES" sz="2800" b="1" dirty="0">
                <a:solidFill>
                  <a:srgbClr val="00B050"/>
                </a:solidFill>
                <a:latin typeface="Calibri" panose="020F0502020204030204"/>
              </a:rPr>
              <a:t>L’APOSTASIA DELLA CHIESA</a:t>
            </a:r>
            <a:r>
              <a:rPr lang="es-ES" sz="2400" b="1" dirty="0">
                <a:solidFill>
                  <a:srgbClr val="00B050"/>
                </a:solidFill>
                <a:latin typeface="Calibri" panose="020F0502020204030204"/>
              </a:rPr>
              <a:t>. </a:t>
            </a:r>
            <a:r>
              <a:rPr lang="it-IT" sz="2400" b="1" dirty="0">
                <a:solidFill>
                  <a:srgbClr val="894011"/>
                </a:solidFill>
                <a:latin typeface="Arial" panose="020B0604020202020204" pitchFamily="34" charset="0"/>
                <a:cs typeface="Arial" panose="020B0604020202020204" pitchFamily="34" charset="0"/>
              </a:rPr>
              <a:t>Diciamo subito che il grosso tema taciuto dalla maggior parte della teologia, ma chiaramente rivelato dalla profezia biblica, è quello dell’apostasia della chiesa consumata attraverso i secoli. Ad eccezione di qualche studioso a livello individuale, tra le denominazioni cristiane non c’è praticamente accenno all’apostasia della chiesa. </a:t>
            </a:r>
          </a:p>
          <a:p>
            <a:pPr algn="l"/>
            <a:r>
              <a:rPr lang="it-IT" sz="2400" b="1" dirty="0">
                <a:solidFill>
                  <a:srgbClr val="894011"/>
                </a:solidFill>
                <a:latin typeface="Arial" panose="020B0604020202020204" pitchFamily="34" charset="0"/>
                <a:cs typeface="Arial" panose="020B0604020202020204" pitchFamily="34" charset="0"/>
              </a:rPr>
              <a:t>La chiesa cristiana ha apostatato, a poco a poco. Si è allontanata dagli insegnamenti della Sacra Scrittura, dall’Evangelo, dall’Antico e dal Nuovo Testamento. Si sono affastellate, </a:t>
            </a:r>
          </a:p>
          <a:p>
            <a:pPr algn="l"/>
            <a:r>
              <a:rPr lang="it-IT" sz="2400" b="1" dirty="0">
                <a:solidFill>
                  <a:srgbClr val="894011"/>
                </a:solidFill>
                <a:latin typeface="Arial" panose="020B0604020202020204" pitchFamily="34" charset="0"/>
                <a:cs typeface="Arial" panose="020B0604020202020204" pitchFamily="34" charset="0"/>
              </a:rPr>
              <a:t>si affastellano delle ragioni che non sono per niente delle ragioni per spiegare. Che cosa volete spiegare? Basta prendere in mano la Bibbia e leggerla per vedere i cambiamenti che si sono verificati. Purtroppo, quello dell’apostasia è un tema taciuto, </a:t>
            </a:r>
          </a:p>
          <a:p>
            <a:pPr algn="l"/>
            <a:r>
              <a:rPr lang="it-IT" sz="2400" b="1" dirty="0">
                <a:solidFill>
                  <a:srgbClr val="894011"/>
                </a:solidFill>
                <a:latin typeface="Arial" panose="020B0604020202020204" pitchFamily="34" charset="0"/>
                <a:cs typeface="Arial" panose="020B0604020202020204" pitchFamily="34" charset="0"/>
              </a:rPr>
              <a:t>e questo ci fa capire perché. Ma ignorare un problema non significa averlo risolto; i</a:t>
            </a:r>
            <a:r>
              <a:rPr lang="it-IT" sz="2800" b="1" dirty="0">
                <a:solidFill>
                  <a:srgbClr val="894011"/>
                </a:solidFill>
                <a:latin typeface="Trajan Pro"/>
              </a:rPr>
              <a:t> problemi non si risolvono ignorandoli.                              </a:t>
            </a:r>
            <a:endParaRPr lang="en-US" altLang="es-UY" sz="3200" b="1" dirty="0">
              <a:solidFill>
                <a:srgbClr val="894011"/>
              </a:solidFill>
              <a:latin typeface="Arial" panose="020B0604020202020204" pitchFamily="34" charset="0"/>
              <a:ea typeface="MS PGothic" panose="020B0600070205080204" pitchFamily="34" charset="-128"/>
              <a:cs typeface="Arial" panose="020B0604020202020204" pitchFamily="34" charset="0"/>
              <a:sym typeface="Lucida Grande"/>
            </a:endParaRPr>
          </a:p>
        </p:txBody>
      </p:sp>
    </p:spTree>
    <p:extLst>
      <p:ext uri="{BB962C8B-B14F-4D97-AF65-F5344CB8AC3E}">
        <p14:creationId xmlns:p14="http://schemas.microsoft.com/office/powerpoint/2010/main" val="539179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 calcmode="lin" valueType="num">
                                      <p:cBhvr>
                                        <p:cTn id="7" dur="40" fill="hold"/>
                                        <p:tgtEl>
                                          <p:spTgt spid="2"/>
                                        </p:tgtEl>
                                        <p:attrNameLst>
                                          <p:attrName>ppt_w</p:attrName>
                                        </p:attrNameLst>
                                      </p:cBhvr>
                                      <p:tavLst>
                                        <p:tav tm="0">
                                          <p:val>
                                            <p:fltVal val="0"/>
                                          </p:val>
                                        </p:tav>
                                        <p:tav tm="100000">
                                          <p:val>
                                            <p:strVal val="#ppt_w"/>
                                          </p:val>
                                        </p:tav>
                                      </p:tavLst>
                                    </p:anim>
                                    <p:anim calcmode="lin" valueType="num">
                                      <p:cBhvr>
                                        <p:cTn id="8" dur="4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2">
            <a:extLst>
              <a:ext uri="{FF2B5EF4-FFF2-40B4-BE49-F238E27FC236}">
                <a16:creationId xmlns:a16="http://schemas.microsoft.com/office/drawing/2014/main" id="{C068DB84-34B4-46CA-9C9B-1B6D72676279}"/>
              </a:ext>
            </a:extLst>
          </p:cNvPr>
          <p:cNvSpPr>
            <a:spLocks/>
          </p:cNvSpPr>
          <p:nvPr/>
        </p:nvSpPr>
        <p:spPr bwMode="auto">
          <a:xfrm>
            <a:off x="1766743" y="3074193"/>
            <a:ext cx="9443143" cy="709613"/>
          </a:xfrm>
          <a:prstGeom prst="rect">
            <a:avLst/>
          </a:prstGeom>
          <a:ln>
            <a:noFill/>
          </a:ln>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defTabSz="342900" fontAlgn="base">
              <a:spcBef>
                <a:spcPct val="0"/>
              </a:spcBef>
              <a:spcAft>
                <a:spcPct val="0"/>
              </a:spcAft>
            </a:pPr>
            <a:r>
              <a:rPr lang="es-UY" altLang="es-UY" sz="2800" b="1" dirty="0">
                <a:solidFill>
                  <a:srgbClr val="000000"/>
                </a:solidFill>
                <a:latin typeface="Trajan Pro" pitchFamily="18" charset="0"/>
              </a:rPr>
              <a:t>«Daniele </a:t>
            </a:r>
            <a:r>
              <a:rPr lang="es-UY" altLang="es-UY" sz="2800" b="1" dirty="0" err="1">
                <a:solidFill>
                  <a:srgbClr val="000000"/>
                </a:solidFill>
                <a:latin typeface="Trajan Pro" pitchFamily="18" charset="0"/>
              </a:rPr>
              <a:t>disse</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Io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guardavo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nella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mia</a:t>
            </a:r>
            <a:r>
              <a:rPr lang="es-UY" altLang="es-UY" sz="2800" b="1" dirty="0">
                <a:solidFill>
                  <a:srgbClr val="000000"/>
                </a:solidFill>
                <a:latin typeface="Trajan Pro" pitchFamily="18" charset="0"/>
              </a:rPr>
              <a:t> visione </a:t>
            </a:r>
            <a:r>
              <a:rPr lang="es-UY" altLang="es-UY" sz="2800" b="1" dirty="0" err="1">
                <a:solidFill>
                  <a:srgbClr val="000000"/>
                </a:solidFill>
                <a:latin typeface="Trajan Pro" pitchFamily="18" charset="0"/>
              </a:rPr>
              <a:t>notturna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ed</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ecco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scatenarsi</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sul</a:t>
            </a:r>
            <a:r>
              <a:rPr lang="es-UY" altLang="es-UY" sz="2800" b="1" dirty="0">
                <a:solidFill>
                  <a:srgbClr val="000000"/>
                </a:solidFill>
                <a:latin typeface="Trajan Pro" pitchFamily="18" charset="0"/>
              </a:rPr>
              <a:t> Mar Grande i </a:t>
            </a:r>
            <a:r>
              <a:rPr lang="es-UY" altLang="es-UY" sz="2800" b="1" dirty="0" err="1">
                <a:solidFill>
                  <a:srgbClr val="000000"/>
                </a:solidFill>
                <a:latin typeface="Trajan Pro" pitchFamily="18" charset="0"/>
              </a:rPr>
              <a:t>quattro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venti</a:t>
            </a:r>
            <a:r>
              <a:rPr lang="es-UY" altLang="es-UY" sz="2800" b="1" dirty="0">
                <a:solidFill>
                  <a:srgbClr val="000000"/>
                </a:solidFill>
                <a:latin typeface="Trajan Pro" pitchFamily="18" charset="0"/>
              </a:rPr>
              <a:t> del cielo. Quattro </a:t>
            </a:r>
            <a:r>
              <a:rPr lang="es-UY" altLang="es-UY" sz="2800" b="1" dirty="0" err="1">
                <a:solidFill>
                  <a:srgbClr val="000000"/>
                </a:solidFill>
                <a:latin typeface="Trajan Pro" pitchFamily="18" charset="0"/>
              </a:rPr>
              <a:t>grandi</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bestie</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salirono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dal</a:t>
            </a:r>
            <a:r>
              <a:rPr lang="es-UY" altLang="es-UY" sz="2800" b="1" dirty="0">
                <a:solidFill>
                  <a:srgbClr val="000000"/>
                </a:solidFill>
                <a:latin typeface="Trajan Pro" pitchFamily="18" charset="0"/>
              </a:rPr>
              <a:t> mare una diversa </a:t>
            </a:r>
            <a:r>
              <a:rPr lang="es-UY" altLang="es-UY" sz="2800" b="1" dirty="0" err="1">
                <a:solidFill>
                  <a:srgbClr val="000000"/>
                </a:solidFill>
                <a:latin typeface="Trajan Pro" pitchFamily="18" charset="0"/>
              </a:rPr>
              <a:t>dall’altra</a:t>
            </a:r>
            <a:r>
              <a:rPr lang="es-UY" altLang="es-UY" sz="2800" b="1" dirty="0">
                <a:solidFill>
                  <a:srgbClr val="000000"/>
                </a:solidFill>
                <a:latin typeface="Trajan Pro" pitchFamily="18" charset="0"/>
              </a:rPr>
              <a:t>. </a:t>
            </a:r>
          </a:p>
          <a:p>
            <a:pPr algn="l" defTabSz="342900" fontAlgn="base">
              <a:spcBef>
                <a:spcPct val="0"/>
              </a:spcBef>
              <a:spcAft>
                <a:spcPct val="0"/>
              </a:spcAft>
            </a:pPr>
            <a:r>
              <a:rPr lang="es-UY" altLang="es-UY" sz="2800" b="1" dirty="0">
                <a:solidFill>
                  <a:srgbClr val="000000"/>
                </a:solidFill>
                <a:latin typeface="Trajan Pro" pitchFamily="18" charset="0"/>
              </a:rPr>
              <a:t>La prima era </a:t>
            </a:r>
            <a:r>
              <a:rPr lang="es-UY" altLang="es-UY" sz="2800" b="1" dirty="0" err="1">
                <a:solidFill>
                  <a:srgbClr val="000000"/>
                </a:solidFill>
                <a:latin typeface="Trajan Pro" pitchFamily="18" charset="0"/>
              </a:rPr>
              <a:t>simile</a:t>
            </a:r>
            <a:r>
              <a:rPr lang="es-UY" altLang="es-UY" sz="2800" b="1" dirty="0">
                <a:solidFill>
                  <a:srgbClr val="000000"/>
                </a:solidFill>
                <a:latin typeface="Trajan Pro" pitchFamily="18" charset="0"/>
              </a:rPr>
              <a:t> a </a:t>
            </a:r>
            <a:r>
              <a:rPr lang="es-UY" altLang="es-UY" sz="2800" b="1" dirty="0">
                <a:solidFill>
                  <a:srgbClr val="C00000"/>
                </a:solidFill>
                <a:latin typeface="Trajan Pro" pitchFamily="18" charset="0"/>
              </a:rPr>
              <a:t>un leone </a:t>
            </a:r>
            <a:r>
              <a:rPr lang="es-UY" altLang="es-UY" sz="2800" b="1" dirty="0">
                <a:solidFill>
                  <a:srgbClr val="000000"/>
                </a:solidFill>
                <a:latin typeface="Trajan Pro" pitchFamily="18" charset="0"/>
              </a:rPr>
              <a:t>e </a:t>
            </a:r>
            <a:r>
              <a:rPr lang="es-UY" altLang="es-UY" sz="2800" b="1" dirty="0" err="1">
                <a:solidFill>
                  <a:srgbClr val="000000"/>
                </a:solidFill>
                <a:latin typeface="Trajan Pro" pitchFamily="18" charset="0"/>
              </a:rPr>
              <a:t>aveva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ali</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d’aquila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Io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guardai</a:t>
            </a:r>
            <a:r>
              <a:rPr lang="es-UY" altLang="es-UY" sz="2800" b="1" dirty="0">
                <a:solidFill>
                  <a:srgbClr val="000000"/>
                </a:solidFill>
                <a:latin typeface="Trajan Pro" pitchFamily="18" charset="0"/>
              </a:rPr>
              <a:t>, finché non le </a:t>
            </a:r>
            <a:r>
              <a:rPr lang="es-UY" altLang="es-UY" sz="2800" b="1" dirty="0" err="1">
                <a:solidFill>
                  <a:srgbClr val="000000"/>
                </a:solidFill>
                <a:latin typeface="Trajan Pro" pitchFamily="18" charset="0"/>
              </a:rPr>
              <a:t>furono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strappate</a:t>
            </a:r>
            <a:r>
              <a:rPr lang="es-UY" altLang="es-UY" sz="2800" b="1" dirty="0">
                <a:solidFill>
                  <a:srgbClr val="000000"/>
                </a:solidFill>
                <a:latin typeface="Trajan Pro" pitchFamily="18" charset="0"/>
              </a:rPr>
              <a:t> le </a:t>
            </a:r>
            <a:r>
              <a:rPr lang="es-UY" altLang="es-UY" sz="2800" b="1" dirty="0" err="1">
                <a:solidFill>
                  <a:srgbClr val="000000"/>
                </a:solidFill>
                <a:latin typeface="Trajan Pro" pitchFamily="18" charset="0"/>
              </a:rPr>
              <a:t>ali</a:t>
            </a:r>
            <a:r>
              <a:rPr lang="es-UY" altLang="es-UY" sz="2800" b="1" dirty="0">
                <a:solidFill>
                  <a:srgbClr val="000000"/>
                </a:solidFill>
                <a:latin typeface="Trajan Pro" pitchFamily="18" charset="0"/>
              </a:rPr>
              <a:t>; fu </a:t>
            </a:r>
            <a:r>
              <a:rPr lang="es-UY" altLang="es-UY" sz="2800" b="1" dirty="0" err="1">
                <a:solidFill>
                  <a:srgbClr val="000000"/>
                </a:solidFill>
                <a:latin typeface="Trajan Pro" pitchFamily="18" charset="0"/>
              </a:rPr>
              <a:t>sollevata</a:t>
            </a:r>
            <a:r>
              <a:rPr lang="es-UY" altLang="es-UY" sz="2800" b="1" dirty="0">
                <a:solidFill>
                  <a:srgbClr val="000000"/>
                </a:solidFill>
                <a:latin typeface="Trajan Pro" pitchFamily="18" charset="0"/>
              </a:rPr>
              <a:t> da </a:t>
            </a:r>
            <a:r>
              <a:rPr lang="es-UY" altLang="es-UY" sz="2800" b="1" dirty="0" err="1">
                <a:solidFill>
                  <a:srgbClr val="000000"/>
                </a:solidFill>
                <a:latin typeface="Trajan Pro" pitchFamily="18" charset="0"/>
              </a:rPr>
              <a:t>terra</a:t>
            </a:r>
            <a:r>
              <a:rPr lang="es-UY" altLang="es-UY" sz="2800" b="1" dirty="0">
                <a:solidFill>
                  <a:srgbClr val="000000"/>
                </a:solidFill>
                <a:latin typeface="Trajan Pro" pitchFamily="18" charset="0"/>
              </a:rPr>
              <a:t>, fu </a:t>
            </a:r>
            <a:r>
              <a:rPr lang="es-UY" altLang="es-UY" sz="2800" b="1" dirty="0" err="1">
                <a:solidFill>
                  <a:srgbClr val="000000"/>
                </a:solidFill>
                <a:latin typeface="Trajan Pro" pitchFamily="18" charset="0"/>
              </a:rPr>
              <a:t>fatta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stare</a:t>
            </a:r>
            <a:r>
              <a:rPr lang="es-UY" altLang="es-UY" sz="2800" b="1" dirty="0">
                <a:solidFill>
                  <a:srgbClr val="000000"/>
                </a:solidFill>
                <a:latin typeface="Trajan Pro" pitchFamily="18" charset="0"/>
              </a:rPr>
              <a:t> in </a:t>
            </a:r>
            <a:r>
              <a:rPr lang="es-UY" altLang="es-UY" sz="2800" b="1" dirty="0" err="1">
                <a:solidFill>
                  <a:srgbClr val="000000"/>
                </a:solidFill>
                <a:latin typeface="Trajan Pro" pitchFamily="18" charset="0"/>
              </a:rPr>
              <a:t>piedi</a:t>
            </a:r>
            <a:r>
              <a:rPr lang="es-UY" altLang="es-UY" sz="2800" b="1" dirty="0">
                <a:solidFill>
                  <a:srgbClr val="000000"/>
                </a:solidFill>
                <a:latin typeface="Trajan Pro" pitchFamily="18" charset="0"/>
              </a:rPr>
              <a:t> come un </a:t>
            </a:r>
            <a:r>
              <a:rPr lang="es-UY" altLang="es-UY" sz="2800" b="1" dirty="0" err="1">
                <a:solidFill>
                  <a:srgbClr val="000000"/>
                </a:solidFill>
                <a:latin typeface="Trajan Pro" pitchFamily="18" charset="0"/>
              </a:rPr>
              <a:t>uomo</a:t>
            </a:r>
            <a:r>
              <a:rPr lang="es-UY" altLang="es-UY" sz="2800" b="1" dirty="0">
                <a:solidFill>
                  <a:srgbClr val="000000"/>
                </a:solidFill>
                <a:latin typeface="Trajan Pro" pitchFamily="18" charset="0"/>
              </a:rPr>
              <a:t> e le fu dato un </a:t>
            </a:r>
            <a:r>
              <a:rPr lang="es-UY" altLang="es-UY" sz="2800" b="1" dirty="0" err="1">
                <a:solidFill>
                  <a:srgbClr val="000000"/>
                </a:solidFill>
                <a:latin typeface="Trajan Pro" pitchFamily="18" charset="0"/>
              </a:rPr>
              <a:t>cuore</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umano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Poi</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vidi</a:t>
            </a:r>
            <a:r>
              <a:rPr lang="es-UY" altLang="es-UY" sz="2800" b="1" dirty="0">
                <a:solidFill>
                  <a:srgbClr val="000000"/>
                </a:solidFill>
                <a:latin typeface="Trajan Pro" pitchFamily="18" charset="0"/>
              </a:rPr>
              <a:t> una </a:t>
            </a:r>
            <a:r>
              <a:rPr lang="es-UY" altLang="es-UY" sz="2800" b="1" dirty="0" err="1">
                <a:solidFill>
                  <a:srgbClr val="000000"/>
                </a:solidFill>
                <a:latin typeface="Trajan Pro" pitchFamily="18" charset="0"/>
              </a:rPr>
              <a:t>seconda</a:t>
            </a:r>
            <a:r>
              <a:rPr lang="es-UY" altLang="es-UY" sz="2800" b="1" dirty="0">
                <a:solidFill>
                  <a:srgbClr val="000000"/>
                </a:solidFill>
                <a:latin typeface="Trajan Pro" pitchFamily="18" charset="0"/>
              </a:rPr>
              <a:t> bestia, </a:t>
            </a:r>
            <a:r>
              <a:rPr lang="es-UY" altLang="es-UY" sz="2800" b="1" dirty="0" err="1">
                <a:solidFill>
                  <a:srgbClr val="000000"/>
                </a:solidFill>
                <a:latin typeface="Trajan Pro" pitchFamily="18" charset="0"/>
              </a:rPr>
              <a:t>simile</a:t>
            </a:r>
            <a:r>
              <a:rPr lang="es-UY" altLang="es-UY" sz="2800" b="1" dirty="0">
                <a:solidFill>
                  <a:srgbClr val="000000"/>
                </a:solidFill>
                <a:latin typeface="Trajan Pro" pitchFamily="18" charset="0"/>
              </a:rPr>
              <a:t> a </a:t>
            </a:r>
            <a:r>
              <a:rPr lang="es-UY" altLang="es-UY" sz="2800" b="1" dirty="0">
                <a:solidFill>
                  <a:srgbClr val="C00000"/>
                </a:solidFill>
                <a:latin typeface="Trajan Pro" pitchFamily="18" charset="0"/>
              </a:rPr>
              <a:t>un </a:t>
            </a:r>
            <a:r>
              <a:rPr lang="es-UY" altLang="es-UY" sz="2800" b="1" dirty="0" err="1">
                <a:solidFill>
                  <a:srgbClr val="C00000"/>
                </a:solidFill>
                <a:latin typeface="Trajan Pro" pitchFamily="18" charset="0"/>
              </a:rPr>
              <a:t>orso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essa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stava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eretta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sopra</a:t>
            </a:r>
            <a:r>
              <a:rPr lang="es-UY" altLang="es-UY" sz="2800" b="1" dirty="0">
                <a:solidFill>
                  <a:srgbClr val="000000"/>
                </a:solidFill>
                <a:latin typeface="Trajan Pro" pitchFamily="18" charset="0"/>
              </a:rPr>
              <a:t> un </a:t>
            </a:r>
            <a:r>
              <a:rPr lang="es-UY" altLang="es-UY" sz="2800" b="1" dirty="0" err="1">
                <a:solidFill>
                  <a:srgbClr val="000000"/>
                </a:solidFill>
                <a:latin typeface="Trajan Pro" pitchFamily="18" charset="0"/>
              </a:rPr>
              <a:t>fianco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teneva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tre</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costole</a:t>
            </a:r>
            <a:r>
              <a:rPr lang="es-UY" altLang="es-UY" sz="2800" b="1" dirty="0">
                <a:solidFill>
                  <a:srgbClr val="000000"/>
                </a:solidFill>
                <a:latin typeface="Trajan Pro" pitchFamily="18" charset="0"/>
              </a:rPr>
              <a:t> in </a:t>
            </a:r>
            <a:r>
              <a:rPr lang="es-UY" altLang="es-UY" sz="2800" b="1" dirty="0" err="1">
                <a:solidFill>
                  <a:srgbClr val="000000"/>
                </a:solidFill>
                <a:latin typeface="Trajan Pro" pitchFamily="18" charset="0"/>
              </a:rPr>
              <a:t>bocca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fra</a:t>
            </a:r>
            <a:r>
              <a:rPr lang="es-UY" altLang="es-UY" sz="2800" b="1" dirty="0">
                <a:solidFill>
                  <a:srgbClr val="000000"/>
                </a:solidFill>
                <a:latin typeface="Trajan Pro" pitchFamily="18" charset="0"/>
              </a:rPr>
              <a:t> i </a:t>
            </a:r>
            <a:r>
              <a:rPr lang="es-UY" altLang="es-UY" sz="2800" b="1" dirty="0" err="1">
                <a:solidFill>
                  <a:srgbClr val="000000"/>
                </a:solidFill>
                <a:latin typeface="Trajan Pro" pitchFamily="18" charset="0"/>
              </a:rPr>
              <a:t>denti</a:t>
            </a:r>
            <a:r>
              <a:rPr lang="es-UY" altLang="es-UY" sz="2800" b="1" dirty="0">
                <a:solidFill>
                  <a:srgbClr val="000000"/>
                </a:solidFill>
                <a:latin typeface="Trajan Pro" pitchFamily="18" charset="0"/>
              </a:rPr>
              <a:t> e le fu </a:t>
            </a:r>
            <a:r>
              <a:rPr lang="es-UY" altLang="es-UY" sz="2800" b="1" dirty="0" err="1">
                <a:solidFill>
                  <a:srgbClr val="000000"/>
                </a:solidFill>
                <a:latin typeface="Trajan Pro" pitchFamily="18" charset="0"/>
              </a:rPr>
              <a:t>detto</a:t>
            </a:r>
            <a:r>
              <a:rPr lang="es-UY" altLang="es-UY" sz="2800" b="1" dirty="0">
                <a:solidFill>
                  <a:srgbClr val="000000"/>
                </a:solidFill>
                <a:latin typeface="Trajan Pro" pitchFamily="18" charset="0"/>
              </a:rPr>
              <a:t>: </a:t>
            </a:r>
            <a:r>
              <a:rPr lang="es-UY" altLang="es-UY" sz="2800" b="1" dirty="0">
                <a:solidFill>
                  <a:srgbClr val="000000"/>
                </a:solidFill>
                <a:latin typeface="Trajan Pro" pitchFamily="18" charset="0"/>
                <a:ea typeface="MS PGothic" panose="020B0600070205080204" pitchFamily="34" charset="-128"/>
                <a:sym typeface="Lucida Grande"/>
              </a:rPr>
              <a:t>“Alzati, e </a:t>
            </a:r>
            <a:r>
              <a:rPr lang="es-UY" altLang="es-UY" sz="2800" b="1" dirty="0" err="1">
                <a:solidFill>
                  <a:srgbClr val="000000"/>
                </a:solidFill>
                <a:latin typeface="Trajan Pro" pitchFamily="18" charset="0"/>
                <a:ea typeface="MS PGothic" panose="020B0600070205080204" pitchFamily="34" charset="-128"/>
                <a:sym typeface="Lucida Grande"/>
              </a:rPr>
              <a:t>mangia</a:t>
            </a:r>
            <a:r>
              <a:rPr lang="es-UY" altLang="es-UY" sz="2800" b="1" dirty="0">
                <a:solidFill>
                  <a:srgbClr val="000000"/>
                </a:solidFill>
                <a:latin typeface="Trajan Pro" pitchFamily="18" charset="0"/>
                <a:ea typeface="MS PGothic" panose="020B0600070205080204" pitchFamily="34" charset="-128"/>
                <a:sym typeface="Lucida Grande"/>
              </a:rPr>
              <a:t> </a:t>
            </a:r>
            <a:r>
              <a:rPr lang="es-UY" altLang="es-UY" sz="2800" b="1" dirty="0" err="1">
                <a:solidFill>
                  <a:srgbClr val="000000"/>
                </a:solidFill>
                <a:latin typeface="Trajan Pro" pitchFamily="18" charset="0"/>
                <a:ea typeface="MS PGothic" panose="020B0600070205080204" pitchFamily="34" charset="-128"/>
                <a:sym typeface="Lucida Grande"/>
              </a:rPr>
              <a:t>molta</a:t>
            </a:r>
            <a:r>
              <a:rPr lang="es-UY" altLang="es-UY" sz="2800" b="1" dirty="0">
                <a:solidFill>
                  <a:srgbClr val="000000"/>
                </a:solidFill>
                <a:latin typeface="Trajan Pro" pitchFamily="18" charset="0"/>
                <a:ea typeface="MS PGothic" panose="020B0600070205080204" pitchFamily="34" charset="-128"/>
                <a:sym typeface="Lucida Grande"/>
              </a:rPr>
              <a:t> carne!”</a:t>
            </a:r>
          </a:p>
          <a:p>
            <a:pPr algn="l" defTabSz="342900" fontAlgn="base">
              <a:spcBef>
                <a:spcPct val="0"/>
              </a:spcBef>
              <a:spcAft>
                <a:spcPct val="0"/>
              </a:spcAft>
            </a:pPr>
            <a:r>
              <a:rPr lang="en-US" altLang="es-UY" sz="3200" b="1" dirty="0">
                <a:solidFill>
                  <a:srgbClr val="000000"/>
                </a:solidFill>
                <a:latin typeface="Trajan Pro" pitchFamily="18" charset="0"/>
                <a:ea typeface="MS PGothic" panose="020B0600070205080204" pitchFamily="34" charset="-128"/>
                <a:sym typeface="Lucida Grande"/>
              </a:rPr>
              <a:t> </a:t>
            </a:r>
          </a:p>
          <a:p>
            <a:pPr algn="l" defTabSz="342900" fontAlgn="base">
              <a:spcBef>
                <a:spcPct val="0"/>
              </a:spcBef>
              <a:spcAft>
                <a:spcPct val="0"/>
              </a:spcAft>
            </a:pPr>
            <a:r>
              <a:rPr lang="it-IT" altLang="es-UY" sz="2800" b="1" dirty="0">
                <a:solidFill>
                  <a:srgbClr val="000000"/>
                </a:solidFill>
                <a:latin typeface="Trajan Pro" pitchFamily="18" charset="0"/>
                <a:ea typeface="MS PGothic" panose="020B0600070205080204" pitchFamily="34" charset="-128"/>
                <a:sym typeface="Lucida Grande"/>
              </a:rPr>
              <a:t>Dopo questo, io guardavo e vidi un’altra </a:t>
            </a:r>
          </a:p>
          <a:p>
            <a:pPr algn="l" defTabSz="342900" fontAlgn="base">
              <a:spcBef>
                <a:spcPct val="0"/>
              </a:spcBef>
              <a:spcAft>
                <a:spcPct val="0"/>
              </a:spcAft>
            </a:pPr>
            <a:r>
              <a:rPr lang="it-IT" altLang="es-UY" sz="2800" b="1" dirty="0">
                <a:solidFill>
                  <a:srgbClr val="000000"/>
                </a:solidFill>
                <a:latin typeface="Trajan Pro" pitchFamily="18" charset="0"/>
                <a:ea typeface="MS PGothic" panose="020B0600070205080204" pitchFamily="34" charset="-128"/>
                <a:sym typeface="Lucida Grande"/>
              </a:rPr>
              <a:t>bestia simile a </a:t>
            </a:r>
            <a:r>
              <a:rPr lang="it-IT" altLang="es-UY" sz="2800" b="1" dirty="0">
                <a:solidFill>
                  <a:srgbClr val="C00000"/>
                </a:solidFill>
                <a:latin typeface="Trajan Pro" pitchFamily="18" charset="0"/>
                <a:ea typeface="MS PGothic" panose="020B0600070205080204" pitchFamily="34" charset="-128"/>
                <a:sym typeface="Lucida Grande"/>
              </a:rPr>
              <a:t>un leopardo </a:t>
            </a:r>
            <a:r>
              <a:rPr lang="it-IT" altLang="es-UY" sz="2800" b="1" dirty="0">
                <a:solidFill>
                  <a:srgbClr val="000000"/>
                </a:solidFill>
                <a:latin typeface="Trajan Pro" pitchFamily="18" charset="0"/>
                <a:ea typeface="MS PGothic" panose="020B0600070205080204" pitchFamily="34" charset="-128"/>
                <a:sym typeface="Lucida Grande"/>
              </a:rPr>
              <a:t>con quattro </a:t>
            </a:r>
          </a:p>
          <a:p>
            <a:pPr algn="l" defTabSz="342900" fontAlgn="base">
              <a:spcBef>
                <a:spcPct val="0"/>
              </a:spcBef>
              <a:spcAft>
                <a:spcPct val="0"/>
              </a:spcAft>
            </a:pPr>
            <a:r>
              <a:rPr lang="it-IT" altLang="es-UY" sz="2800" b="1" dirty="0">
                <a:solidFill>
                  <a:srgbClr val="000000"/>
                </a:solidFill>
                <a:latin typeface="Trajan Pro" pitchFamily="18" charset="0"/>
                <a:ea typeface="MS PGothic" panose="020B0600070205080204" pitchFamily="34" charset="-128"/>
                <a:sym typeface="Lucida Grande"/>
              </a:rPr>
              <a:t>ali d’uccello sul dorso; aveva quattro </a:t>
            </a:r>
          </a:p>
          <a:p>
            <a:pPr algn="l" defTabSz="342900" fontAlgn="base">
              <a:spcBef>
                <a:spcPct val="0"/>
              </a:spcBef>
              <a:spcAft>
                <a:spcPct val="0"/>
              </a:spcAft>
            </a:pPr>
            <a:r>
              <a:rPr lang="it-IT" altLang="es-UY" sz="2800" b="1" dirty="0">
                <a:solidFill>
                  <a:srgbClr val="000000"/>
                </a:solidFill>
                <a:latin typeface="Trajan Pro" pitchFamily="18" charset="0"/>
                <a:ea typeface="MS PGothic" panose="020B0600070205080204" pitchFamily="34" charset="-128"/>
                <a:sym typeface="Lucida Grande"/>
              </a:rPr>
              <a:t>teste e le fu dato il dominio</a:t>
            </a:r>
            <a:r>
              <a:rPr lang="it-IT" altLang="es-UY" sz="2800" b="1" dirty="0">
                <a:solidFill>
                  <a:srgbClr val="000000"/>
                </a:solidFill>
                <a:latin typeface="Cambria" panose="02040503050406030204" pitchFamily="18" charset="0"/>
                <a:ea typeface="Cambria" panose="02040503050406030204" pitchFamily="18" charset="0"/>
                <a:sym typeface="Lucida Grande"/>
              </a:rPr>
              <a:t>»</a:t>
            </a:r>
            <a:r>
              <a:rPr lang="it-IT" altLang="es-UY" sz="2800" b="1" dirty="0">
                <a:solidFill>
                  <a:srgbClr val="000000"/>
                </a:solidFill>
                <a:latin typeface="Trajan Pro" pitchFamily="18" charset="0"/>
                <a:ea typeface="MS PGothic" panose="020B0600070205080204" pitchFamily="34" charset="-128"/>
                <a:sym typeface="Lucida Grande"/>
              </a:rPr>
              <a:t>.</a:t>
            </a:r>
            <a:endParaRPr lang="en-US" altLang="es-UY" sz="2800" b="1" dirty="0">
              <a:solidFill>
                <a:srgbClr val="000000"/>
              </a:solidFill>
              <a:latin typeface="Trajan Pro" pitchFamily="18" charset="0"/>
              <a:ea typeface="MS PGothic" panose="020B0600070205080204" pitchFamily="34" charset="-128"/>
              <a:sym typeface="Lucida Grande"/>
            </a:endParaRPr>
          </a:p>
        </p:txBody>
      </p:sp>
      <p:pic>
        <p:nvPicPr>
          <p:cNvPr id="8" name="Picture 8" descr="C:\Users\moises.rivero\Desktop\PPT DANIEL\Cap. 01\01_E.jpg">
            <a:extLst>
              <a:ext uri="{FF2B5EF4-FFF2-40B4-BE49-F238E27FC236}">
                <a16:creationId xmlns:a16="http://schemas.microsoft.com/office/drawing/2014/main" id="{F5FBFEFD-28A0-4D06-B78A-9DD8BD690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460" y="4853342"/>
            <a:ext cx="2766351" cy="156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F6D4D37F-FD37-4F63-ACFF-8AAB071F85D6}"/>
              </a:ext>
            </a:extLst>
          </p:cNvPr>
          <p:cNvSpPr>
            <a:spLocks/>
          </p:cNvSpPr>
          <p:nvPr/>
        </p:nvSpPr>
        <p:spPr bwMode="auto">
          <a:xfrm>
            <a:off x="8010636" y="4862044"/>
            <a:ext cx="1698594" cy="2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defTabSz="342900" fontAlgn="base">
              <a:spcBef>
                <a:spcPct val="0"/>
              </a:spcBef>
              <a:spcAft>
                <a:spcPct val="0"/>
              </a:spcAft>
            </a:pPr>
            <a:r>
              <a:rPr lang="en-US" altLang="es-UY" sz="1875" b="1" dirty="0">
                <a:latin typeface="Trajan Pro" pitchFamily="18" charset="0"/>
                <a:ea typeface="MS PGothic" panose="020B0600070205080204" pitchFamily="34" charset="-128"/>
                <a:sym typeface="Lucida Grande"/>
              </a:rPr>
              <a:t>Daniele 7:2-6</a:t>
            </a:r>
          </a:p>
        </p:txBody>
      </p:sp>
      <p:pic>
        <p:nvPicPr>
          <p:cNvPr id="9" name="7 Imagen" descr="1.png">
            <a:extLst>
              <a:ext uri="{FF2B5EF4-FFF2-40B4-BE49-F238E27FC236}">
                <a16:creationId xmlns:a16="http://schemas.microsoft.com/office/drawing/2014/main" id="{BF5F70A8-88F3-4CD7-8DBF-8D0E704BAE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695" y="1236905"/>
            <a:ext cx="1285884" cy="1285884"/>
          </a:xfrm>
          <a:prstGeom prst="rect">
            <a:avLst/>
          </a:prstGeom>
          <a:effectLst>
            <a:softEdge rad="63500"/>
          </a:effectLst>
        </p:spPr>
      </p:pic>
      <p:pic>
        <p:nvPicPr>
          <p:cNvPr id="10" name="8 Imagen" descr="2.png">
            <a:extLst>
              <a:ext uri="{FF2B5EF4-FFF2-40B4-BE49-F238E27FC236}">
                <a16:creationId xmlns:a16="http://schemas.microsoft.com/office/drawing/2014/main" id="{DE9D1141-5C06-4171-8AA5-5E0D649CE9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695" y="2944225"/>
            <a:ext cx="1280837" cy="1280837"/>
          </a:xfrm>
          <a:prstGeom prst="rect">
            <a:avLst/>
          </a:prstGeom>
          <a:effectLst>
            <a:softEdge rad="63500"/>
          </a:effectLst>
        </p:spPr>
      </p:pic>
      <p:pic>
        <p:nvPicPr>
          <p:cNvPr id="11" name="9 Imagen" descr="3.png">
            <a:extLst>
              <a:ext uri="{FF2B5EF4-FFF2-40B4-BE49-F238E27FC236}">
                <a16:creationId xmlns:a16="http://schemas.microsoft.com/office/drawing/2014/main" id="{9FD113AA-9DBD-4EA1-B9B3-61517DD6ED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2605" y="4646498"/>
            <a:ext cx="1285884" cy="1285884"/>
          </a:xfrm>
          <a:prstGeom prst="rect">
            <a:avLst/>
          </a:prstGeom>
          <a:effectLst>
            <a:softEdge rad="63500"/>
          </a:effectLst>
        </p:spPr>
      </p:pic>
    </p:spTree>
    <p:extLst>
      <p:ext uri="{BB962C8B-B14F-4D97-AF65-F5344CB8AC3E}">
        <p14:creationId xmlns:p14="http://schemas.microsoft.com/office/powerpoint/2010/main" val="2353039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 calcmode="lin" valueType="num">
                                      <p:cBhvr>
                                        <p:cTn id="7" dur="40" fill="hold"/>
                                        <p:tgtEl>
                                          <p:spTgt spid="2"/>
                                        </p:tgtEl>
                                        <p:attrNameLst>
                                          <p:attrName>ppt_w</p:attrName>
                                        </p:attrNameLst>
                                      </p:cBhvr>
                                      <p:tavLst>
                                        <p:tav tm="0">
                                          <p:val>
                                            <p:fltVal val="0"/>
                                          </p:val>
                                        </p:tav>
                                        <p:tav tm="100000">
                                          <p:val>
                                            <p:strVal val="#ppt_w"/>
                                          </p:val>
                                        </p:tav>
                                      </p:tavLst>
                                    </p:anim>
                                    <p:anim calcmode="lin" valueType="num">
                                      <p:cBhvr>
                                        <p:cTn id="8" dur="40" fill="hold"/>
                                        <p:tgtEl>
                                          <p:spTgt spid="2"/>
                                        </p:tgtEl>
                                        <p:attrNameLst>
                                          <p:attrName>ppt_h</p:attrName>
                                        </p:attrNameLst>
                                      </p:cBhvr>
                                      <p:tavLst>
                                        <p:tav tm="0">
                                          <p:val>
                                            <p:strVal val="#ppt_h"/>
                                          </p:val>
                                        </p:tav>
                                        <p:tav tm="100000">
                                          <p:val>
                                            <p:strVal val="#ppt_h"/>
                                          </p:val>
                                        </p:tav>
                                      </p:tavLst>
                                    </p:anim>
                                  </p:childTnLst>
                                </p:cTn>
                              </p:par>
                              <p:par>
                                <p:cTn id="9" presetID="47" presetClass="entr" presetSubtype="0" fill="hold" nodeType="withEffect">
                                  <p:stCondLst>
                                    <p:cond delay="5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5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5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22800"/>
                            </p:stCondLst>
                            <p:childTnLst>
                              <p:par>
                                <p:cTn id="25" presetID="17" presetClass="entr" presetSubtype="10" fill="hold" grpId="0" nodeType="afterEffect">
                                  <p:stCondLst>
                                    <p:cond delay="0"/>
                                  </p:stCondLst>
                                  <p:iterate type="lt">
                                    <p:tmPct val="100000"/>
                                  </p:iterate>
                                  <p:childTnLst>
                                    <p:set>
                                      <p:cBhvr>
                                        <p:cTn id="26" dur="1" fill="hold">
                                          <p:stCondLst>
                                            <p:cond delay="0"/>
                                          </p:stCondLst>
                                        </p:cTn>
                                        <p:tgtEl>
                                          <p:spTgt spid="19459"/>
                                        </p:tgtEl>
                                        <p:attrNameLst>
                                          <p:attrName>style.visibility</p:attrName>
                                        </p:attrNameLst>
                                      </p:cBhvr>
                                      <p:to>
                                        <p:strVal val="visible"/>
                                      </p:to>
                                    </p:set>
                                    <p:anim calcmode="lin" valueType="num">
                                      <p:cBhvr>
                                        <p:cTn id="27" dur="75" fill="hold"/>
                                        <p:tgtEl>
                                          <p:spTgt spid="19459"/>
                                        </p:tgtEl>
                                        <p:attrNameLst>
                                          <p:attrName>ppt_w</p:attrName>
                                        </p:attrNameLst>
                                      </p:cBhvr>
                                      <p:tavLst>
                                        <p:tav tm="0">
                                          <p:val>
                                            <p:fltVal val="0"/>
                                          </p:val>
                                        </p:tav>
                                        <p:tav tm="100000">
                                          <p:val>
                                            <p:strVal val="#ppt_w"/>
                                          </p:val>
                                        </p:tav>
                                      </p:tavLst>
                                    </p:anim>
                                    <p:anim calcmode="lin" valueType="num">
                                      <p:cBhvr>
                                        <p:cTn id="28" dur="75" fill="hold"/>
                                        <p:tgtEl>
                                          <p:spTgt spid="1945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1945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068DB84-34B4-46CA-9C9B-1B6D72676279}"/>
              </a:ext>
            </a:extLst>
          </p:cNvPr>
          <p:cNvSpPr>
            <a:spLocks/>
          </p:cNvSpPr>
          <p:nvPr/>
        </p:nvSpPr>
        <p:spPr bwMode="auto">
          <a:xfrm>
            <a:off x="1861563" y="3074193"/>
            <a:ext cx="742207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defTabSz="342900" fontAlgn="base">
              <a:spcBef>
                <a:spcPct val="0"/>
              </a:spcBef>
              <a:spcAft>
                <a:spcPct val="0"/>
              </a:spcAft>
            </a:pPr>
            <a:r>
              <a:rPr lang="es-UY" altLang="es-UY" sz="2800" b="1" dirty="0">
                <a:solidFill>
                  <a:srgbClr val="000000"/>
                </a:solidFill>
                <a:latin typeface="Trajan Pro" pitchFamily="18" charset="0"/>
              </a:rPr>
              <a:t>«</a:t>
            </a:r>
            <a:r>
              <a:rPr lang="es-UY" altLang="es-UY" sz="2800" b="1" dirty="0" err="1">
                <a:solidFill>
                  <a:srgbClr val="000000"/>
                </a:solidFill>
                <a:latin typeface="Trajan Pro" pitchFamily="18" charset="0"/>
              </a:rPr>
              <a:t>Io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continuavo</a:t>
            </a:r>
            <a:r>
              <a:rPr lang="es-UY" altLang="es-UY" sz="2800" b="1" dirty="0">
                <a:solidFill>
                  <a:srgbClr val="000000"/>
                </a:solidFill>
                <a:latin typeface="Trajan Pro" pitchFamily="18" charset="0"/>
              </a:rPr>
              <a:t> a guardare le </a:t>
            </a:r>
            <a:r>
              <a:rPr lang="es-UY" altLang="es-UY" sz="2800" b="1" dirty="0" err="1">
                <a:solidFill>
                  <a:srgbClr val="000000"/>
                </a:solidFill>
                <a:latin typeface="Trajan Pro" pitchFamily="18" charset="0"/>
              </a:rPr>
              <a:t>visioni</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notturne</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ed</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ecco</a:t>
            </a:r>
            <a:r>
              <a:rPr lang="es-UY" altLang="es-UY" sz="2800" b="1" dirty="0">
                <a:solidFill>
                  <a:srgbClr val="000000"/>
                </a:solidFill>
                <a:latin typeface="Trajan Pro" pitchFamily="18" charset="0"/>
              </a:rPr>
              <a:t> una </a:t>
            </a:r>
            <a:r>
              <a:rPr lang="es-UY" altLang="es-UY" sz="2800" b="1" dirty="0" err="1">
                <a:solidFill>
                  <a:srgbClr val="C00000"/>
                </a:solidFill>
                <a:latin typeface="Trajan Pro" pitchFamily="18" charset="0"/>
              </a:rPr>
              <a:t>quarta</a:t>
            </a:r>
            <a:r>
              <a:rPr lang="es-UY" altLang="es-UY" sz="2800" b="1" dirty="0">
                <a:solidFill>
                  <a:srgbClr val="C00000"/>
                </a:solidFill>
                <a:latin typeface="Trajan Pro" pitchFamily="18" charset="0"/>
              </a:rPr>
              <a:t> bestia </a:t>
            </a:r>
            <a:r>
              <a:rPr lang="es-UY" altLang="es-UY" sz="2800" b="1" dirty="0" err="1">
                <a:solidFill>
                  <a:srgbClr val="000000"/>
                </a:solidFill>
                <a:latin typeface="Trajan Pro" pitchFamily="18" charset="0"/>
              </a:rPr>
              <a:t>spaventosa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terribile</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straordinariamente</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forte</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Aveva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grossi</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denti</a:t>
            </a:r>
            <a:r>
              <a:rPr lang="es-UY" altLang="es-UY" sz="2800" b="1" dirty="0">
                <a:solidFill>
                  <a:srgbClr val="000000"/>
                </a:solidFill>
                <a:latin typeface="Trajan Pro" pitchFamily="18" charset="0"/>
              </a:rPr>
              <a:t> di ferro, </a:t>
            </a:r>
            <a:r>
              <a:rPr lang="es-UY" altLang="es-UY" sz="2800" b="1" dirty="0" err="1">
                <a:solidFill>
                  <a:srgbClr val="000000"/>
                </a:solidFill>
                <a:latin typeface="Trajan Pro" pitchFamily="18" charset="0"/>
              </a:rPr>
              <a:t>divorava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sbranava</a:t>
            </a:r>
            <a:r>
              <a:rPr lang="es-UY" altLang="es-UY" sz="2800" b="1" dirty="0">
                <a:solidFill>
                  <a:srgbClr val="000000"/>
                </a:solidFill>
                <a:latin typeface="Trajan Pro" pitchFamily="18" charset="0"/>
              </a:rPr>
              <a:t> e </a:t>
            </a:r>
            <a:r>
              <a:rPr lang="es-UY" altLang="es-UY" sz="2800" b="1" dirty="0" err="1">
                <a:solidFill>
                  <a:srgbClr val="000000"/>
                </a:solidFill>
                <a:latin typeface="Trajan Pro" pitchFamily="18" charset="0"/>
              </a:rPr>
              <a:t>stritolava</a:t>
            </a:r>
            <a:r>
              <a:rPr lang="es-UY" altLang="es-UY" sz="2800" b="1" dirty="0">
                <a:solidFill>
                  <a:srgbClr val="000000"/>
                </a:solidFill>
                <a:latin typeface="Trajan Pro" pitchFamily="18" charset="0"/>
              </a:rPr>
              <a:t> con le zampe </a:t>
            </a:r>
            <a:r>
              <a:rPr lang="es-UY" altLang="es-UY" sz="2800" b="1" dirty="0" err="1">
                <a:solidFill>
                  <a:srgbClr val="000000"/>
                </a:solidFill>
                <a:latin typeface="Trajan Pro" pitchFamily="18" charset="0"/>
              </a:rPr>
              <a:t>ciò</a:t>
            </a:r>
            <a:r>
              <a:rPr lang="es-UY" altLang="es-UY" sz="2800" b="1" dirty="0">
                <a:solidFill>
                  <a:srgbClr val="000000"/>
                </a:solidFill>
                <a:latin typeface="Trajan Pro" pitchFamily="18" charset="0"/>
              </a:rPr>
              <a:t> che </a:t>
            </a:r>
            <a:r>
              <a:rPr lang="es-UY" altLang="es-UY" sz="2800" b="1" dirty="0" err="1">
                <a:solidFill>
                  <a:srgbClr val="000000"/>
                </a:solidFill>
                <a:latin typeface="Trajan Pro" pitchFamily="18" charset="0"/>
              </a:rPr>
              <a:t>restava</a:t>
            </a:r>
            <a:r>
              <a:rPr lang="es-UY" altLang="es-UY" sz="2800" b="1" dirty="0">
                <a:solidFill>
                  <a:srgbClr val="000000"/>
                </a:solidFill>
                <a:latin typeface="Trajan Pro" pitchFamily="18" charset="0"/>
              </a:rPr>
              <a:t>; era diversa da </a:t>
            </a:r>
            <a:r>
              <a:rPr lang="es-UY" altLang="es-UY" sz="2800" b="1" dirty="0" err="1">
                <a:solidFill>
                  <a:srgbClr val="000000"/>
                </a:solidFill>
                <a:latin typeface="Trajan Pro" pitchFamily="18" charset="0"/>
              </a:rPr>
              <a:t>tutte</a:t>
            </a:r>
            <a:r>
              <a:rPr lang="es-UY" altLang="es-UY" sz="2800" b="1" dirty="0">
                <a:solidFill>
                  <a:srgbClr val="000000"/>
                </a:solidFill>
                <a:latin typeface="Trajan Pro" pitchFamily="18" charset="0"/>
              </a:rPr>
              <a:t> le </a:t>
            </a:r>
            <a:r>
              <a:rPr lang="es-UY" altLang="es-UY" sz="2800" b="1" dirty="0" err="1">
                <a:solidFill>
                  <a:srgbClr val="000000"/>
                </a:solidFill>
                <a:latin typeface="Trajan Pro" pitchFamily="18" charset="0"/>
              </a:rPr>
              <a:t>bestie</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precedenti</a:t>
            </a:r>
            <a:r>
              <a:rPr lang="es-UY" altLang="es-UY" sz="2800" b="1" dirty="0">
                <a:solidFill>
                  <a:srgbClr val="000000"/>
                </a:solidFill>
                <a:latin typeface="Trajan Pro" pitchFamily="18" charset="0"/>
              </a:rPr>
              <a:t> e </a:t>
            </a:r>
            <a:r>
              <a:rPr lang="es-UY" altLang="es-UY" sz="2800" b="1" dirty="0" err="1">
                <a:solidFill>
                  <a:srgbClr val="000000"/>
                </a:solidFill>
                <a:latin typeface="Trajan Pro" pitchFamily="18" charset="0"/>
              </a:rPr>
              <a:t>aveva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dieci</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corna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Stavo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osservando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queste</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corna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quand’ecco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spuntare</a:t>
            </a:r>
            <a:r>
              <a:rPr lang="es-UY" altLang="es-UY" sz="2800" b="1" dirty="0">
                <a:solidFill>
                  <a:srgbClr val="000000"/>
                </a:solidFill>
                <a:latin typeface="Trajan Pro" pitchFamily="18" charset="0"/>
              </a:rPr>
              <a:t> in mezzo a </a:t>
            </a:r>
            <a:r>
              <a:rPr lang="es-UY" altLang="es-UY" sz="2800" b="1" dirty="0" err="1">
                <a:solidFill>
                  <a:srgbClr val="000000"/>
                </a:solidFill>
                <a:latin typeface="Trajan Pro" pitchFamily="18" charset="0"/>
              </a:rPr>
              <a:t>quelle</a:t>
            </a:r>
            <a:r>
              <a:rPr lang="es-UY" altLang="es-UY" sz="2800" b="1" dirty="0">
                <a:solidFill>
                  <a:srgbClr val="000000"/>
                </a:solidFill>
                <a:latin typeface="Trajan Pro" pitchFamily="18" charset="0"/>
              </a:rPr>
              <a:t> un </a:t>
            </a:r>
            <a:r>
              <a:rPr lang="es-UY" altLang="es-UY" sz="2800" b="1" dirty="0" err="1">
                <a:solidFill>
                  <a:srgbClr val="000000"/>
                </a:solidFill>
                <a:latin typeface="Trajan Pro" pitchFamily="18" charset="0"/>
              </a:rPr>
              <a:t>altro</a:t>
            </a:r>
            <a:r>
              <a:rPr lang="es-UY" altLang="es-UY" sz="2800" b="1" dirty="0">
                <a:solidFill>
                  <a:srgbClr val="000000"/>
                </a:solidFill>
                <a:latin typeface="Trajan Pro" pitchFamily="18" charset="0"/>
              </a:rPr>
              <a:t> </a:t>
            </a:r>
            <a:r>
              <a:rPr lang="es-UY" altLang="es-UY" sz="2800" b="1" dirty="0" err="1">
                <a:solidFill>
                  <a:srgbClr val="C00000"/>
                </a:solidFill>
                <a:latin typeface="Trajan Pro" pitchFamily="18" charset="0"/>
              </a:rPr>
              <a:t>piccolo</a:t>
            </a:r>
            <a:r>
              <a:rPr lang="es-UY" altLang="es-UY" sz="2800" b="1" dirty="0">
                <a:solidFill>
                  <a:srgbClr val="C00000"/>
                </a:solidFill>
                <a:latin typeface="Trajan Pro" pitchFamily="18" charset="0"/>
              </a:rPr>
              <a:t> corno </a:t>
            </a:r>
            <a:r>
              <a:rPr lang="es-UY" altLang="es-UY" sz="2800" b="1" dirty="0" err="1">
                <a:solidFill>
                  <a:srgbClr val="000000"/>
                </a:solidFill>
                <a:latin typeface="Trajan Pro" pitchFamily="18" charset="0"/>
              </a:rPr>
              <a:t>davanti</a:t>
            </a:r>
            <a:r>
              <a:rPr lang="es-UY" altLang="es-UY" sz="2800" b="1" dirty="0">
                <a:solidFill>
                  <a:srgbClr val="000000"/>
                </a:solidFill>
                <a:latin typeface="Trajan Pro" pitchFamily="18" charset="0"/>
              </a:rPr>
              <a:t> al </a:t>
            </a:r>
            <a:r>
              <a:rPr lang="es-UY" altLang="es-UY" sz="2800" b="1" dirty="0" err="1">
                <a:solidFill>
                  <a:srgbClr val="000000"/>
                </a:solidFill>
                <a:latin typeface="Trajan Pro" pitchFamily="18" charset="0"/>
              </a:rPr>
              <a:t>quale</a:t>
            </a:r>
            <a:r>
              <a:rPr lang="es-UY" altLang="es-UY" sz="2800" b="1" dirty="0">
                <a:solidFill>
                  <a:srgbClr val="000000"/>
                </a:solidFill>
                <a:latin typeface="Trajan Pro" pitchFamily="18" charset="0"/>
              </a:rPr>
              <a:t> </a:t>
            </a:r>
          </a:p>
          <a:p>
            <a:pPr algn="l" defTabSz="342900" fontAlgn="base">
              <a:spcBef>
                <a:spcPct val="0"/>
              </a:spcBef>
              <a:spcAft>
                <a:spcPct val="0"/>
              </a:spcAft>
            </a:pPr>
            <a:r>
              <a:rPr lang="es-UY" altLang="es-UY" sz="2800" b="1" dirty="0" err="1">
                <a:solidFill>
                  <a:srgbClr val="000000"/>
                </a:solidFill>
                <a:latin typeface="Trajan Pro" pitchFamily="18" charset="0"/>
              </a:rPr>
              <a:t>tre</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delle</a:t>
            </a:r>
            <a:r>
              <a:rPr lang="es-UY" altLang="es-UY" sz="2800" b="1" dirty="0">
                <a:solidFill>
                  <a:srgbClr val="000000"/>
                </a:solidFill>
                <a:latin typeface="Trajan Pro" pitchFamily="18" charset="0"/>
              </a:rPr>
              <a:t> prime </a:t>
            </a:r>
            <a:r>
              <a:rPr lang="es-UY" altLang="es-UY" sz="2800" b="1" dirty="0" err="1">
                <a:solidFill>
                  <a:srgbClr val="000000"/>
                </a:solidFill>
                <a:latin typeface="Trajan Pro" pitchFamily="18" charset="0"/>
              </a:rPr>
              <a:t>dieci</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corna</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furono</a:t>
            </a:r>
            <a:r>
              <a:rPr lang="es-UY" altLang="es-UY" sz="2800" b="1" dirty="0">
                <a:solidFill>
                  <a:srgbClr val="000000"/>
                </a:solidFill>
                <a:latin typeface="Trajan Pro" pitchFamily="18" charset="0"/>
              </a:rPr>
              <a:t> </a:t>
            </a:r>
            <a:r>
              <a:rPr lang="es-UY" altLang="es-UY" sz="2800" b="1" dirty="0" err="1">
                <a:solidFill>
                  <a:srgbClr val="000000"/>
                </a:solidFill>
                <a:latin typeface="Trajan Pro" pitchFamily="18" charset="0"/>
              </a:rPr>
              <a:t>divelte</a:t>
            </a:r>
            <a:r>
              <a:rPr lang="es-UY" altLang="es-UY" sz="2800" b="1" dirty="0">
                <a:solidFill>
                  <a:srgbClr val="000000"/>
                </a:solidFill>
                <a:latin typeface="Trajan Pro" pitchFamily="18" charset="0"/>
              </a:rPr>
              <a:t>. </a:t>
            </a:r>
          </a:p>
          <a:p>
            <a:pPr algn="l" defTabSz="342900" fontAlgn="base">
              <a:spcBef>
                <a:spcPct val="0"/>
              </a:spcBef>
              <a:spcAft>
                <a:spcPct val="0"/>
              </a:spcAft>
            </a:pPr>
            <a:r>
              <a:rPr lang="es-UY" altLang="es-UY" sz="2800" b="1" dirty="0" err="1">
                <a:solidFill>
                  <a:srgbClr val="C00000"/>
                </a:solidFill>
                <a:latin typeface="Trajan Pro" pitchFamily="18" charset="0"/>
              </a:rPr>
              <a:t>Quel</a:t>
            </a:r>
            <a:r>
              <a:rPr lang="es-UY" altLang="es-UY" sz="2800" b="1" dirty="0">
                <a:solidFill>
                  <a:srgbClr val="C00000"/>
                </a:solidFill>
                <a:latin typeface="Trajan Pro" pitchFamily="18" charset="0"/>
              </a:rPr>
              <a:t> corno </a:t>
            </a:r>
            <a:r>
              <a:rPr lang="es-UY" altLang="es-UY" sz="2800" b="1" dirty="0" err="1">
                <a:solidFill>
                  <a:srgbClr val="C00000"/>
                </a:solidFill>
                <a:latin typeface="Trajan Pro" pitchFamily="18" charset="0"/>
              </a:rPr>
              <a:t>aveva</a:t>
            </a:r>
            <a:r>
              <a:rPr lang="es-UY" altLang="es-UY" sz="2800" b="1" dirty="0">
                <a:solidFill>
                  <a:srgbClr val="C00000"/>
                </a:solidFill>
                <a:latin typeface="Trajan Pro" pitchFamily="18" charset="0"/>
              </a:rPr>
              <a:t> </a:t>
            </a:r>
            <a:r>
              <a:rPr lang="es-UY" altLang="es-UY" sz="2800" b="1" dirty="0" err="1">
                <a:solidFill>
                  <a:srgbClr val="C00000"/>
                </a:solidFill>
                <a:latin typeface="Trajan Pro" pitchFamily="18" charset="0"/>
              </a:rPr>
              <a:t>occhi</a:t>
            </a:r>
            <a:r>
              <a:rPr lang="es-UY" altLang="es-UY" sz="2800" b="1" dirty="0">
                <a:solidFill>
                  <a:srgbClr val="C00000"/>
                </a:solidFill>
                <a:latin typeface="Trajan Pro" pitchFamily="18" charset="0"/>
              </a:rPr>
              <a:t> simili a </a:t>
            </a:r>
            <a:r>
              <a:rPr lang="es-UY" altLang="es-UY" sz="2800" b="1" dirty="0" err="1">
                <a:solidFill>
                  <a:srgbClr val="C00000"/>
                </a:solidFill>
                <a:latin typeface="Trajan Pro" pitchFamily="18" charset="0"/>
              </a:rPr>
              <a:t>quelli</a:t>
            </a:r>
            <a:r>
              <a:rPr lang="es-UY" altLang="es-UY" sz="2800" b="1" dirty="0">
                <a:solidFill>
                  <a:srgbClr val="C00000"/>
                </a:solidFill>
                <a:latin typeface="Trajan Pro" pitchFamily="18" charset="0"/>
              </a:rPr>
              <a:t> </a:t>
            </a:r>
          </a:p>
          <a:p>
            <a:pPr algn="l" defTabSz="342900" fontAlgn="base">
              <a:spcBef>
                <a:spcPct val="0"/>
              </a:spcBef>
              <a:spcAft>
                <a:spcPct val="0"/>
              </a:spcAft>
            </a:pPr>
            <a:r>
              <a:rPr lang="es-UY" altLang="es-UY" sz="2800" b="1" dirty="0">
                <a:solidFill>
                  <a:srgbClr val="C00000"/>
                </a:solidFill>
                <a:latin typeface="Trajan Pro" pitchFamily="18" charset="0"/>
              </a:rPr>
              <a:t>di un </a:t>
            </a:r>
            <a:r>
              <a:rPr lang="es-UY" altLang="es-UY" sz="2800" b="1" dirty="0" err="1">
                <a:solidFill>
                  <a:srgbClr val="C00000"/>
                </a:solidFill>
                <a:latin typeface="Trajan Pro" pitchFamily="18" charset="0"/>
              </a:rPr>
              <a:t>uomo</a:t>
            </a:r>
            <a:r>
              <a:rPr lang="es-UY" altLang="es-UY" sz="2800" b="1" dirty="0">
                <a:solidFill>
                  <a:srgbClr val="C00000"/>
                </a:solidFill>
                <a:latin typeface="Trajan Pro" pitchFamily="18" charset="0"/>
              </a:rPr>
              <a:t> e una </a:t>
            </a:r>
            <a:r>
              <a:rPr lang="es-UY" altLang="es-UY" sz="2800" b="1" dirty="0" err="1">
                <a:solidFill>
                  <a:srgbClr val="C00000"/>
                </a:solidFill>
                <a:latin typeface="Trajan Pro" pitchFamily="18" charset="0"/>
              </a:rPr>
              <a:t>bocca</a:t>
            </a:r>
            <a:r>
              <a:rPr lang="es-UY" altLang="es-UY" sz="2800" b="1" dirty="0">
                <a:solidFill>
                  <a:srgbClr val="C00000"/>
                </a:solidFill>
                <a:latin typeface="Trajan Pro" pitchFamily="18" charset="0"/>
              </a:rPr>
              <a:t> che </a:t>
            </a:r>
          </a:p>
          <a:p>
            <a:pPr algn="l" defTabSz="342900" fontAlgn="base">
              <a:lnSpc>
                <a:spcPts val="3840"/>
              </a:lnSpc>
              <a:spcBef>
                <a:spcPct val="0"/>
              </a:spcBef>
              <a:spcAft>
                <a:spcPct val="0"/>
              </a:spcAft>
            </a:pPr>
            <a:r>
              <a:rPr lang="es-UY" altLang="es-UY" sz="2800" b="1" dirty="0" err="1">
                <a:solidFill>
                  <a:srgbClr val="C00000"/>
                </a:solidFill>
                <a:latin typeface="Trajan Pro" pitchFamily="18" charset="0"/>
              </a:rPr>
              <a:t>pronunziava</a:t>
            </a:r>
            <a:r>
              <a:rPr lang="es-UY" altLang="es-UY" sz="2800" b="1" dirty="0">
                <a:solidFill>
                  <a:srgbClr val="C00000"/>
                </a:solidFill>
                <a:latin typeface="Trajan Pro" pitchFamily="18" charset="0"/>
              </a:rPr>
              <a:t> </a:t>
            </a:r>
            <a:r>
              <a:rPr lang="es-UY" altLang="es-UY" sz="2800" b="1" dirty="0" err="1">
                <a:solidFill>
                  <a:srgbClr val="C00000"/>
                </a:solidFill>
                <a:latin typeface="Trajan Pro" pitchFamily="18" charset="0"/>
              </a:rPr>
              <a:t>parole</a:t>
            </a:r>
            <a:r>
              <a:rPr lang="es-UY" altLang="es-UY" sz="2800" b="1" dirty="0">
                <a:solidFill>
                  <a:srgbClr val="C00000"/>
                </a:solidFill>
                <a:latin typeface="Trajan Pro" pitchFamily="18" charset="0"/>
              </a:rPr>
              <a:t> </a:t>
            </a:r>
            <a:r>
              <a:rPr lang="es-UY" altLang="es-UY" sz="2800" b="1" dirty="0" err="1">
                <a:solidFill>
                  <a:srgbClr val="C00000"/>
                </a:solidFill>
                <a:latin typeface="Trajan Pro" pitchFamily="18" charset="0"/>
              </a:rPr>
              <a:t>arroganti</a:t>
            </a:r>
            <a:r>
              <a:rPr lang="es-UY" altLang="es-UY" sz="2800" b="1" dirty="0">
                <a:solidFill>
                  <a:srgbClr val="000000"/>
                </a:solidFill>
                <a:latin typeface="Cambria" panose="02040503050406030204" pitchFamily="18" charset="0"/>
                <a:ea typeface="Cambria" panose="02040503050406030204" pitchFamily="18" charset="0"/>
              </a:rPr>
              <a:t>»</a:t>
            </a:r>
            <a:r>
              <a:rPr lang="es-UY" altLang="es-UY" sz="2800" b="1" dirty="0">
                <a:solidFill>
                  <a:srgbClr val="000000"/>
                </a:solidFill>
                <a:latin typeface="Trajan Pro" pitchFamily="18" charset="0"/>
              </a:rPr>
              <a:t>.</a:t>
            </a:r>
            <a:r>
              <a:rPr lang="en-US" altLang="es-UY" sz="3200" b="1" dirty="0">
                <a:solidFill>
                  <a:srgbClr val="000000"/>
                </a:solidFill>
                <a:latin typeface="Trajan Pro" pitchFamily="18" charset="0"/>
                <a:ea typeface="MS PGothic" panose="020B0600070205080204" pitchFamily="34" charset="-128"/>
                <a:sym typeface="Lucida Grande"/>
              </a:rPr>
              <a:t> </a:t>
            </a:r>
          </a:p>
        </p:txBody>
      </p:sp>
      <p:pic>
        <p:nvPicPr>
          <p:cNvPr id="8" name="Picture 8" descr="C:\Users\moises.rivero\Desktop\PPT DANIEL\Cap. 01\01_E.jpg">
            <a:extLst>
              <a:ext uri="{FF2B5EF4-FFF2-40B4-BE49-F238E27FC236}">
                <a16:creationId xmlns:a16="http://schemas.microsoft.com/office/drawing/2014/main" id="{F5FBFEFD-28A0-4D06-B78A-9DD8BD690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460" y="4853342"/>
            <a:ext cx="2766351" cy="156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F6D4D37F-FD37-4F63-ACFF-8AAB071F85D6}"/>
              </a:ext>
            </a:extLst>
          </p:cNvPr>
          <p:cNvSpPr>
            <a:spLocks/>
          </p:cNvSpPr>
          <p:nvPr/>
        </p:nvSpPr>
        <p:spPr bwMode="auto">
          <a:xfrm>
            <a:off x="8010636" y="4862044"/>
            <a:ext cx="1698594" cy="2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defTabSz="342900" fontAlgn="base">
              <a:spcBef>
                <a:spcPct val="0"/>
              </a:spcBef>
              <a:spcAft>
                <a:spcPct val="0"/>
              </a:spcAft>
            </a:pPr>
            <a:r>
              <a:rPr lang="en-US" altLang="es-UY" sz="1875" b="1" dirty="0">
                <a:latin typeface="Trajan Pro" pitchFamily="18" charset="0"/>
                <a:ea typeface="MS PGothic" panose="020B0600070205080204" pitchFamily="34" charset="-128"/>
                <a:sym typeface="Lucida Grande"/>
              </a:rPr>
              <a:t>Daniele 7:7,8</a:t>
            </a:r>
          </a:p>
        </p:txBody>
      </p:sp>
      <p:pic>
        <p:nvPicPr>
          <p:cNvPr id="7" name="11 Imagen" descr="5.png">
            <a:extLst>
              <a:ext uri="{FF2B5EF4-FFF2-40B4-BE49-F238E27FC236}">
                <a16:creationId xmlns:a16="http://schemas.microsoft.com/office/drawing/2014/main" id="{457662C4-4BF3-4EAC-83F6-F1742DB2AF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3364" y="3428999"/>
            <a:ext cx="2211731" cy="1411204"/>
          </a:xfrm>
          <a:prstGeom prst="rect">
            <a:avLst/>
          </a:prstGeom>
          <a:effectLst>
            <a:softEdge rad="63500"/>
          </a:effectLst>
        </p:spPr>
      </p:pic>
      <p:pic>
        <p:nvPicPr>
          <p:cNvPr id="10" name="10 Imagen" descr="4.png">
            <a:extLst>
              <a:ext uri="{FF2B5EF4-FFF2-40B4-BE49-F238E27FC236}">
                <a16:creationId xmlns:a16="http://schemas.microsoft.com/office/drawing/2014/main" id="{13461382-885F-4A50-AF17-5035F7D8DDA0}"/>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426692" y="1775712"/>
            <a:ext cx="1296000" cy="1296000"/>
          </a:xfrm>
          <a:prstGeom prst="rect">
            <a:avLst/>
          </a:prstGeom>
          <a:effectLst>
            <a:softEdge rad="63500"/>
          </a:effectLst>
        </p:spPr>
      </p:pic>
    </p:spTree>
    <p:extLst>
      <p:ext uri="{BB962C8B-B14F-4D97-AF65-F5344CB8AC3E}">
        <p14:creationId xmlns:p14="http://schemas.microsoft.com/office/powerpoint/2010/main" val="6486226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7" presetClass="entr" presetSubtype="10" fill="hold" grpId="0" nodeType="withEffect">
                                  <p:stCondLst>
                                    <p:cond delay="0"/>
                                  </p:stCondLst>
                                  <p:iterate type="lt">
                                    <p:tmPct val="100000"/>
                                  </p:iterate>
                                  <p:childTnLst>
                                    <p:set>
                                      <p:cBhvr>
                                        <p:cTn id="11" dur="1" fill="hold">
                                          <p:stCondLst>
                                            <p:cond delay="0"/>
                                          </p:stCondLst>
                                        </p:cTn>
                                        <p:tgtEl>
                                          <p:spTgt spid="2"/>
                                        </p:tgtEl>
                                        <p:attrNameLst>
                                          <p:attrName>style.visibility</p:attrName>
                                        </p:attrNameLst>
                                      </p:cBhvr>
                                      <p:to>
                                        <p:strVal val="visible"/>
                                      </p:to>
                                    </p:set>
                                    <p:anim calcmode="lin" valueType="num">
                                      <p:cBhvr>
                                        <p:cTn id="12" dur="40" fill="hold"/>
                                        <p:tgtEl>
                                          <p:spTgt spid="2"/>
                                        </p:tgtEl>
                                        <p:attrNameLst>
                                          <p:attrName>ppt_w</p:attrName>
                                        </p:attrNameLst>
                                      </p:cBhvr>
                                      <p:tavLst>
                                        <p:tav tm="0">
                                          <p:val>
                                            <p:fltVal val="0"/>
                                          </p:val>
                                        </p:tav>
                                        <p:tav tm="100000">
                                          <p:val>
                                            <p:strVal val="#ppt_w"/>
                                          </p:val>
                                        </p:tav>
                                      </p:tavLst>
                                    </p:anim>
                                    <p:anim calcmode="lin" valueType="num">
                                      <p:cBhvr>
                                        <p:cTn id="13" dur="40" fill="hold"/>
                                        <p:tgtEl>
                                          <p:spTgt spid="2"/>
                                        </p:tgtEl>
                                        <p:attrNameLst>
                                          <p:attrName>ppt_h</p:attrName>
                                        </p:attrNameLst>
                                      </p:cBhvr>
                                      <p:tavLst>
                                        <p:tav tm="0">
                                          <p:val>
                                            <p:strVal val="#ppt_h"/>
                                          </p:val>
                                        </p:tav>
                                        <p:tav tm="100000">
                                          <p:val>
                                            <p:strVal val="#ppt_h"/>
                                          </p:val>
                                        </p:tav>
                                      </p:tavLst>
                                    </p:anim>
                                  </p:childTnLst>
                                </p:cTn>
                              </p:par>
                            </p:childTnLst>
                          </p:cTn>
                        </p:par>
                        <p:par>
                          <p:cTn id="14" fill="hold">
                            <p:stCondLst>
                              <p:cond delay="17720"/>
                            </p:stCondLst>
                            <p:childTnLst>
                              <p:par>
                                <p:cTn id="15" presetID="17" presetClass="entr" presetSubtype="10" fill="hold" grpId="0" nodeType="afterEffect">
                                  <p:stCondLst>
                                    <p:cond delay="0"/>
                                  </p:stCondLst>
                                  <p:iterate type="lt">
                                    <p:tmPct val="100000"/>
                                  </p:iterate>
                                  <p:childTnLst>
                                    <p:set>
                                      <p:cBhvr>
                                        <p:cTn id="16" dur="1" fill="hold">
                                          <p:stCondLst>
                                            <p:cond delay="0"/>
                                          </p:stCondLst>
                                        </p:cTn>
                                        <p:tgtEl>
                                          <p:spTgt spid="19459"/>
                                        </p:tgtEl>
                                        <p:attrNameLst>
                                          <p:attrName>style.visibility</p:attrName>
                                        </p:attrNameLst>
                                      </p:cBhvr>
                                      <p:to>
                                        <p:strVal val="visible"/>
                                      </p:to>
                                    </p:set>
                                    <p:anim calcmode="lin" valueType="num">
                                      <p:cBhvr>
                                        <p:cTn id="17" dur="75" fill="hold"/>
                                        <p:tgtEl>
                                          <p:spTgt spid="19459"/>
                                        </p:tgtEl>
                                        <p:attrNameLst>
                                          <p:attrName>ppt_w</p:attrName>
                                        </p:attrNameLst>
                                      </p:cBhvr>
                                      <p:tavLst>
                                        <p:tav tm="0">
                                          <p:val>
                                            <p:fltVal val="0"/>
                                          </p:val>
                                        </p:tav>
                                        <p:tav tm="100000">
                                          <p:val>
                                            <p:strVal val="#ppt_w"/>
                                          </p:val>
                                        </p:tav>
                                      </p:tavLst>
                                    </p:anim>
                                    <p:anim calcmode="lin" valueType="num">
                                      <p:cBhvr>
                                        <p:cTn id="18" dur="75" fill="hold"/>
                                        <p:tgtEl>
                                          <p:spTgt spid="19459"/>
                                        </p:tgtEl>
                                        <p:attrNameLst>
                                          <p:attrName>ppt_h</p:attrName>
                                        </p:attrNameLst>
                                      </p:cBhvr>
                                      <p:tavLst>
                                        <p:tav tm="0">
                                          <p:val>
                                            <p:strVal val="#ppt_h"/>
                                          </p:val>
                                        </p:tav>
                                        <p:tav tm="100000">
                                          <p:val>
                                            <p:strVal val="#ppt_h"/>
                                          </p:val>
                                        </p:tav>
                                      </p:tavLst>
                                    </p:anim>
                                  </p:childTnLst>
                                </p:cTn>
                              </p:par>
                            </p:childTnLst>
                          </p:cTn>
                        </p:par>
                        <p:par>
                          <p:cTn id="19" fill="hold">
                            <p:stCondLst>
                              <p:cond delay="18620"/>
                            </p:stCondLst>
                            <p:childTnLst>
                              <p:par>
                                <p:cTn id="20" presetID="34"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from="(-#ppt_w/2)" to="(#ppt_x)" calcmode="lin" valueType="num">
                                      <p:cBhvr>
                                        <p:cTn id="22" dur="600" fill="hold">
                                          <p:stCondLst>
                                            <p:cond delay="0"/>
                                          </p:stCondLst>
                                        </p:cTn>
                                        <p:tgtEl>
                                          <p:spTgt spid="7"/>
                                        </p:tgtEl>
                                        <p:attrNameLst>
                                          <p:attrName>ppt_x</p:attrName>
                                        </p:attrNameLst>
                                      </p:cBhvr>
                                    </p:anim>
                                    <p:anim from="0" to="-1.0" calcmode="lin" valueType="num">
                                      <p:cBhvr>
                                        <p:cTn id="23" dur="200" decel="50000" autoRev="1" fill="hold">
                                          <p:stCondLst>
                                            <p:cond delay="600"/>
                                          </p:stCondLst>
                                        </p:cTn>
                                        <p:tgtEl>
                                          <p:spTgt spid="7"/>
                                        </p:tgtEl>
                                        <p:attrNameLst>
                                          <p:attrName>xshear</p:attrName>
                                        </p:attrNameLst>
                                      </p:cBhvr>
                                    </p:anim>
                                    <p:animScale>
                                      <p:cBhvr>
                                        <p:cTn id="24" dur="200" decel="100000" autoRev="1" fill="hold">
                                          <p:stCondLst>
                                            <p:cond delay="600"/>
                                          </p:stCondLst>
                                        </p:cTn>
                                        <p:tgtEl>
                                          <p:spTgt spid="7"/>
                                        </p:tgtEl>
                                      </p:cBhvr>
                                      <p:from x="100000" y="100000"/>
                                      <p:to x="80000" y="100000"/>
                                    </p:animScale>
                                    <p:anim by="(#ppt_h/3+#ppt_w*0.1)" calcmode="lin" valueType="num">
                                      <p:cBhvr additive="sum">
                                        <p:cTn id="25"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1945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5" name="Picture 4" descr="C:\Users\moises.rivero\Desktop\labiblia habla5.png">
            <a:extLst>
              <a:ext uri="{FF2B5EF4-FFF2-40B4-BE49-F238E27FC236}">
                <a16:creationId xmlns:a16="http://schemas.microsoft.com/office/drawing/2014/main" id="{5B90DCAD-BF71-4A7E-AD48-8D2AB4B46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98" y="5205503"/>
            <a:ext cx="9169003" cy="12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13" descr="C:\Users\moises.rivero\Desktop\PPT DANIEL\CAp. 08\08_C - copia.jpg">
            <a:extLst>
              <a:ext uri="{FF2B5EF4-FFF2-40B4-BE49-F238E27FC236}">
                <a16:creationId xmlns:a16="http://schemas.microsoft.com/office/drawing/2014/main" id="{719720B4-1B8F-4AED-B96E-42E02A419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997" y="398948"/>
            <a:ext cx="9169003" cy="480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a:extLst>
              <a:ext uri="{FF2B5EF4-FFF2-40B4-BE49-F238E27FC236}">
                <a16:creationId xmlns:a16="http://schemas.microsoft.com/office/drawing/2014/main" id="{85384796-4E41-4E81-9694-4833EBE5E51A}"/>
              </a:ext>
            </a:extLst>
          </p:cNvPr>
          <p:cNvSpPr>
            <a:spLocks/>
          </p:cNvSpPr>
          <p:nvPr/>
        </p:nvSpPr>
        <p:spPr bwMode="auto">
          <a:xfrm>
            <a:off x="8590183" y="5389478"/>
            <a:ext cx="19175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eaLnBrk="0" hangingPunct="0">
              <a:defRPr sz="48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48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48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48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48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pPr algn="ctr" defTabSz="342900" eaLnBrk="1" fontAlgn="base" hangingPunct="1">
              <a:spcBef>
                <a:spcPct val="0"/>
              </a:spcBef>
              <a:spcAft>
                <a:spcPct val="0"/>
              </a:spcAft>
              <a:defRPr/>
            </a:pPr>
            <a:r>
              <a:rPr lang="en-US" altLang="es-UY" sz="1600" b="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IMPERO ROMANO</a:t>
            </a:r>
          </a:p>
        </p:txBody>
      </p:sp>
      <p:sp>
        <p:nvSpPr>
          <p:cNvPr id="26628" name="Rectangle 3">
            <a:extLst>
              <a:ext uri="{FF2B5EF4-FFF2-40B4-BE49-F238E27FC236}">
                <a16:creationId xmlns:a16="http://schemas.microsoft.com/office/drawing/2014/main" id="{F384A92F-93A3-4C43-BB69-AA80CCA8AD39}"/>
              </a:ext>
            </a:extLst>
          </p:cNvPr>
          <p:cNvSpPr>
            <a:spLocks/>
          </p:cNvSpPr>
          <p:nvPr/>
        </p:nvSpPr>
        <p:spPr bwMode="auto">
          <a:xfrm>
            <a:off x="6528197" y="5371330"/>
            <a:ext cx="14311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eaLnBrk="0" hangingPunct="0">
              <a:defRPr sz="48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48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48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48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48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pPr algn="ctr" defTabSz="342900" eaLnBrk="1" fontAlgn="base" hangingPunct="1">
              <a:spcBef>
                <a:spcPct val="0"/>
              </a:spcBef>
              <a:spcAft>
                <a:spcPct val="0"/>
              </a:spcAft>
              <a:defRPr/>
            </a:pPr>
            <a:r>
              <a:rPr lang="en-US" altLang="es-UY" sz="1600" b="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GRECIA</a:t>
            </a:r>
          </a:p>
        </p:txBody>
      </p:sp>
      <p:sp>
        <p:nvSpPr>
          <p:cNvPr id="26629" name="Rectangle 4">
            <a:extLst>
              <a:ext uri="{FF2B5EF4-FFF2-40B4-BE49-F238E27FC236}">
                <a16:creationId xmlns:a16="http://schemas.microsoft.com/office/drawing/2014/main" id="{C027EB20-C2BD-4828-B12E-260B051D4D44}"/>
              </a:ext>
            </a:extLst>
          </p:cNvPr>
          <p:cNvSpPr>
            <a:spLocks/>
          </p:cNvSpPr>
          <p:nvPr/>
        </p:nvSpPr>
        <p:spPr bwMode="auto">
          <a:xfrm>
            <a:off x="4331547" y="5365792"/>
            <a:ext cx="14923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8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48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48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48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48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pPr algn="ctr" defTabSz="342900" eaLnBrk="1" fontAlgn="base" hangingPunct="1">
              <a:spcBef>
                <a:spcPct val="0"/>
              </a:spcBef>
              <a:spcAft>
                <a:spcPct val="0"/>
              </a:spcAft>
              <a:defRPr/>
            </a:pPr>
            <a:r>
              <a:rPr lang="en-US" altLang="es-UY" sz="1600" b="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MEDO-PERSIA</a:t>
            </a:r>
          </a:p>
        </p:txBody>
      </p:sp>
      <p:sp>
        <p:nvSpPr>
          <p:cNvPr id="26630" name="Rectangle 5">
            <a:extLst>
              <a:ext uri="{FF2B5EF4-FFF2-40B4-BE49-F238E27FC236}">
                <a16:creationId xmlns:a16="http://schemas.microsoft.com/office/drawing/2014/main" id="{497D743D-AE33-42C6-9B41-4F111D063952}"/>
              </a:ext>
            </a:extLst>
          </p:cNvPr>
          <p:cNvSpPr>
            <a:spLocks/>
          </p:cNvSpPr>
          <p:nvPr/>
        </p:nvSpPr>
        <p:spPr bwMode="auto">
          <a:xfrm>
            <a:off x="2070600" y="5358516"/>
            <a:ext cx="14853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eaLnBrk="0" hangingPunct="0">
              <a:defRPr sz="48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48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48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48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48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pPr algn="ctr" defTabSz="342900" eaLnBrk="1" fontAlgn="base" hangingPunct="1">
              <a:spcBef>
                <a:spcPct val="0"/>
              </a:spcBef>
              <a:spcAft>
                <a:spcPct val="0"/>
              </a:spcAft>
              <a:defRPr/>
            </a:pPr>
            <a:r>
              <a:rPr lang="en-US" altLang="es-UY" sz="1600" b="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sym typeface="Lucida Grande" charset="0"/>
              </a:rPr>
              <a:t>BABILONIA</a:t>
            </a:r>
          </a:p>
        </p:txBody>
      </p:sp>
      <p:pic>
        <p:nvPicPr>
          <p:cNvPr id="14" name="7 Imagen" descr="1.png">
            <a:extLst>
              <a:ext uri="{FF2B5EF4-FFF2-40B4-BE49-F238E27FC236}">
                <a16:creationId xmlns:a16="http://schemas.microsoft.com/office/drawing/2014/main" id="{1AAFBFF3-15F2-4C94-B891-3E2D7A6E49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52612" y="409063"/>
            <a:ext cx="1285884" cy="1285884"/>
          </a:xfrm>
          <a:prstGeom prst="rect">
            <a:avLst/>
          </a:prstGeom>
          <a:effectLst>
            <a:softEdge rad="63500"/>
          </a:effectLst>
        </p:spPr>
      </p:pic>
      <p:pic>
        <p:nvPicPr>
          <p:cNvPr id="15" name="8 Imagen" descr="2.png">
            <a:extLst>
              <a:ext uri="{FF2B5EF4-FFF2-40B4-BE49-F238E27FC236}">
                <a16:creationId xmlns:a16="http://schemas.microsoft.com/office/drawing/2014/main" id="{7A78C011-8CA3-48FF-838B-E289A5BFB3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37326" y="398947"/>
            <a:ext cx="1280837" cy="1280837"/>
          </a:xfrm>
          <a:prstGeom prst="rect">
            <a:avLst/>
          </a:prstGeom>
          <a:effectLst>
            <a:softEdge rad="63500"/>
          </a:effectLst>
        </p:spPr>
      </p:pic>
      <p:pic>
        <p:nvPicPr>
          <p:cNvPr id="16" name="9 Imagen" descr="3.png">
            <a:extLst>
              <a:ext uri="{FF2B5EF4-FFF2-40B4-BE49-F238E27FC236}">
                <a16:creationId xmlns:a16="http://schemas.microsoft.com/office/drawing/2014/main" id="{C41A00F7-FE6B-43ED-9BAB-4F19FEBF34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6993" y="409063"/>
            <a:ext cx="1285884" cy="1285884"/>
          </a:xfrm>
          <a:prstGeom prst="rect">
            <a:avLst/>
          </a:prstGeom>
          <a:effectLst>
            <a:softEdge rad="63500"/>
          </a:effectLst>
        </p:spPr>
      </p:pic>
      <p:pic>
        <p:nvPicPr>
          <p:cNvPr id="17" name="10 Imagen" descr="4.png">
            <a:extLst>
              <a:ext uri="{FF2B5EF4-FFF2-40B4-BE49-F238E27FC236}">
                <a16:creationId xmlns:a16="http://schemas.microsoft.com/office/drawing/2014/main" id="{E3257C4C-FDA2-4386-B853-1AACAFC7703E}"/>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8900934" y="398947"/>
            <a:ext cx="1296000" cy="1296000"/>
          </a:xfrm>
          <a:prstGeom prst="rect">
            <a:avLst/>
          </a:prstGeom>
          <a:effectLst>
            <a:softEdge rad="63500"/>
          </a:effectLst>
        </p:spPr>
      </p:pic>
      <p:sp>
        <p:nvSpPr>
          <p:cNvPr id="13" name="Rectangle 2">
            <a:extLst>
              <a:ext uri="{FF2B5EF4-FFF2-40B4-BE49-F238E27FC236}">
                <a16:creationId xmlns:a16="http://schemas.microsoft.com/office/drawing/2014/main" id="{506D8F0D-9C36-4EFD-8CB6-23CD6EB8E0F0}"/>
              </a:ext>
            </a:extLst>
          </p:cNvPr>
          <p:cNvSpPr>
            <a:spLocks/>
          </p:cNvSpPr>
          <p:nvPr/>
        </p:nvSpPr>
        <p:spPr bwMode="auto">
          <a:xfrm>
            <a:off x="2725984" y="6008406"/>
            <a:ext cx="6715028" cy="44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algn="ctr" defTabSz="342900" eaLnBrk="1" fontAlgn="base" hangingPunct="1">
              <a:spcBef>
                <a:spcPct val="0"/>
              </a:spcBef>
              <a:spcAft>
                <a:spcPct val="0"/>
              </a:spcAft>
              <a:defRPr/>
            </a:pPr>
            <a:r>
              <a:rPr lang="en-US" altLang="es-UY" sz="3600" b="1" dirty="0">
                <a:solidFill>
                  <a:schemeClr val="bg1"/>
                </a:solidFill>
                <a:latin typeface="Calibri" panose="020F0502020204030204" pitchFamily="34" charset="0"/>
                <a:ea typeface="Cambria" panose="02040503050406030204" pitchFamily="18" charset="0"/>
                <a:cs typeface="Calibri" panose="020F0502020204030204" pitchFamily="34" charset="0"/>
                <a:sym typeface="Lucida Grande" pitchFamily="-84" charset="0"/>
              </a:rPr>
              <a:t>LE QUATTRO BESTIE DI DANIELE 7</a:t>
            </a:r>
          </a:p>
          <a:p>
            <a:pPr algn="ctr" defTabSz="342900" eaLnBrk="1" fontAlgn="base" hangingPunct="1">
              <a:spcBef>
                <a:spcPct val="0"/>
              </a:spcBef>
              <a:spcAft>
                <a:spcPct val="0"/>
              </a:spcAft>
              <a:defRPr/>
            </a:pPr>
            <a:endParaRPr lang="en-US" altLang="es-UY" sz="2250" b="1" dirty="0">
              <a:solidFill>
                <a:srgbClr val="FFFFFF"/>
              </a:solidFill>
              <a:effectLst>
                <a:outerShdw blurRad="38100" dist="38100" dir="2700000" algn="tl">
                  <a:srgbClr val="000000">
                    <a:alpha val="43137"/>
                  </a:srgbClr>
                </a:outerShdw>
              </a:effectLst>
              <a:latin typeface="Trajan Pro" pitchFamily="18" charset="0"/>
              <a:ea typeface="MS PGothic" pitchFamily="34" charset="-128"/>
              <a:sym typeface="Lucida Grande" pitchFamily="-84" charset="0"/>
            </a:endParaRPr>
          </a:p>
        </p:txBody>
      </p:sp>
    </p:spTree>
    <p:extLst>
      <p:ext uri="{BB962C8B-B14F-4D97-AF65-F5344CB8AC3E}">
        <p14:creationId xmlns:p14="http://schemas.microsoft.com/office/powerpoint/2010/main" val="35327724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932562B-FE7D-44D1-9D74-4ECEEFFB4473}"/>
              </a:ext>
            </a:extLst>
          </p:cNvPr>
          <p:cNvSpPr>
            <a:spLocks/>
          </p:cNvSpPr>
          <p:nvPr/>
        </p:nvSpPr>
        <p:spPr bwMode="auto">
          <a:xfrm>
            <a:off x="2146221" y="3261360"/>
            <a:ext cx="8719899" cy="54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a:r>
              <a:rPr lang="it-IT" sz="2400" b="1" dirty="0">
                <a:solidFill>
                  <a:srgbClr val="894011"/>
                </a:solidFill>
                <a:latin typeface="Arial" panose="020B0604020202020204" pitchFamily="34" charset="0"/>
                <a:cs typeface="Arial" panose="020B0604020202020204" pitchFamily="34" charset="0"/>
              </a:rPr>
              <a:t>Mediante la ripetizione di altri abbondanti particolari, abbiamo qui null’altro che la visione parallela del capitolo due dello stesso profeta Daniele, nella quale viene descritto il sogno della grande statua del re Nabucodonosor. </a:t>
            </a:r>
          </a:p>
          <a:p>
            <a:pPr algn="l"/>
            <a:endParaRPr lang="it-IT" sz="2400" b="1" dirty="0">
              <a:solidFill>
                <a:srgbClr val="894011"/>
              </a:solidFill>
              <a:latin typeface="Arial" panose="020B0604020202020204" pitchFamily="34" charset="0"/>
              <a:cs typeface="Arial" panose="020B0604020202020204" pitchFamily="34" charset="0"/>
            </a:endParaRPr>
          </a:p>
          <a:p>
            <a:pPr algn="l"/>
            <a:r>
              <a:rPr lang="it-IT" sz="2400" b="1" dirty="0">
                <a:solidFill>
                  <a:srgbClr val="894011"/>
                </a:solidFill>
                <a:latin typeface="Arial" panose="020B0604020202020204" pitchFamily="34" charset="0"/>
                <a:cs typeface="Arial" panose="020B0604020202020204" pitchFamily="34" charset="0"/>
              </a:rPr>
              <a:t>Quella statua simboleggiava: l’impero di Babilonia, </a:t>
            </a:r>
          </a:p>
          <a:p>
            <a:pPr algn="l"/>
            <a:r>
              <a:rPr lang="it-IT" sz="2400" b="1" dirty="0">
                <a:solidFill>
                  <a:srgbClr val="894011"/>
                </a:solidFill>
                <a:latin typeface="Arial" panose="020B0604020202020204" pitchFamily="34" charset="0"/>
                <a:cs typeface="Arial" panose="020B0604020202020204" pitchFamily="34" charset="0"/>
              </a:rPr>
              <a:t>di Medio-Persia, di Grecia e di Roma. Quindi il leone alato </a:t>
            </a:r>
          </a:p>
          <a:p>
            <a:pPr algn="l"/>
            <a:r>
              <a:rPr lang="it-IT" sz="2400" b="1" dirty="0">
                <a:solidFill>
                  <a:srgbClr val="894011"/>
                </a:solidFill>
                <a:latin typeface="Arial" panose="020B0604020202020204" pitchFamily="34" charset="0"/>
                <a:cs typeface="Arial" panose="020B0604020202020204" pitchFamily="34" charset="0"/>
              </a:rPr>
              <a:t>è Babilonia, l’orso con le tre costole in bocca è la Medo-Persia, il leopardo con le quattro ali di uccello e le quattro teste è la Grecia. Le ali simboleggiano la rapidità di espansione di Alessandro Magno. </a:t>
            </a:r>
          </a:p>
          <a:p>
            <a:pPr algn="l"/>
            <a:endParaRPr lang="it-IT" sz="2400" b="1" dirty="0">
              <a:solidFill>
                <a:srgbClr val="894011"/>
              </a:solidFill>
              <a:latin typeface="Arial" panose="020B0604020202020204" pitchFamily="34" charset="0"/>
              <a:cs typeface="Arial" panose="020B0604020202020204" pitchFamily="34" charset="0"/>
            </a:endParaRPr>
          </a:p>
          <a:p>
            <a:pPr algn="l"/>
            <a:r>
              <a:rPr lang="it-IT" sz="2400" b="1" dirty="0">
                <a:solidFill>
                  <a:srgbClr val="C00000"/>
                </a:solidFill>
                <a:latin typeface="Arial" panose="020B0604020202020204" pitchFamily="34" charset="0"/>
                <a:cs typeface="Arial" panose="020B0604020202020204" pitchFamily="34" charset="0"/>
              </a:rPr>
              <a:t>La quarta bestia </a:t>
            </a:r>
            <a:r>
              <a:rPr lang="it-IT" sz="2400" b="1" dirty="0">
                <a:solidFill>
                  <a:srgbClr val="894011"/>
                </a:solidFill>
                <a:latin typeface="Arial" panose="020B0604020202020204" pitchFamily="34" charset="0"/>
                <a:cs typeface="Arial" panose="020B0604020202020204" pitchFamily="34" charset="0"/>
              </a:rPr>
              <a:t>è quella che ci interessa. </a:t>
            </a:r>
            <a:endParaRPr lang="en-US" altLang="es-UY" sz="2400" b="1" dirty="0">
              <a:solidFill>
                <a:srgbClr val="894011"/>
              </a:solidFill>
              <a:latin typeface="Trajan Pro" pitchFamily="18" charset="0"/>
              <a:ea typeface="MS PGothic" panose="020B0600070205080204" pitchFamily="34" charset="-128"/>
              <a:sym typeface="Lucida Grande"/>
            </a:endParaRPr>
          </a:p>
        </p:txBody>
      </p:sp>
      <p:pic>
        <p:nvPicPr>
          <p:cNvPr id="9" name="Immagine 8">
            <a:extLst>
              <a:ext uri="{FF2B5EF4-FFF2-40B4-BE49-F238E27FC236}">
                <a16:creationId xmlns:a16="http://schemas.microsoft.com/office/drawing/2014/main" id="{45B13534-605B-4727-9B94-1D284340C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61" y="1422577"/>
            <a:ext cx="1225253" cy="1222020"/>
          </a:xfrm>
          <a:prstGeom prst="rect">
            <a:avLst/>
          </a:prstGeom>
        </p:spPr>
      </p:pic>
      <p:sp>
        <p:nvSpPr>
          <p:cNvPr id="2" name="Rettangolo 1">
            <a:extLst>
              <a:ext uri="{FF2B5EF4-FFF2-40B4-BE49-F238E27FC236}">
                <a16:creationId xmlns:a16="http://schemas.microsoft.com/office/drawing/2014/main" id="{0F45BBAC-B77E-45AC-88F5-60B3C794E963}"/>
              </a:ext>
            </a:extLst>
          </p:cNvPr>
          <p:cNvSpPr/>
          <p:nvPr/>
        </p:nvSpPr>
        <p:spPr>
          <a:xfrm>
            <a:off x="1905000" y="653534"/>
            <a:ext cx="5663418" cy="461665"/>
          </a:xfrm>
          <a:prstGeom prst="rect">
            <a:avLst/>
          </a:prstGeom>
        </p:spPr>
        <p:txBody>
          <a:bodyPr wrap="square">
            <a:spAutoFit/>
          </a:bodyPr>
          <a:lstStyle/>
          <a:p>
            <a:pPr algn="ctr"/>
            <a:r>
              <a:rPr lang="it-IT" sz="2400" dirty="0">
                <a:latin typeface="Arial" panose="020B0604020202020204" pitchFamily="34" charset="0"/>
                <a:cs typeface="Arial" panose="020B0604020202020204" pitchFamily="34" charset="0"/>
              </a:rPr>
              <a:t>CONTINUA il commento di D. Visigalli:   </a:t>
            </a:r>
          </a:p>
        </p:txBody>
      </p:sp>
    </p:spTree>
    <p:extLst>
      <p:ext uri="{BB962C8B-B14F-4D97-AF65-F5344CB8AC3E}">
        <p14:creationId xmlns:p14="http://schemas.microsoft.com/office/powerpoint/2010/main" val="1053374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iterate type="lt">
                                    <p:tmPct val="100000"/>
                                  </p:iterate>
                                  <p:childTnLst>
                                    <p:set>
                                      <p:cBhvr>
                                        <p:cTn id="6" dur="1" fill="hold">
                                          <p:stCondLst>
                                            <p:cond delay="0"/>
                                          </p:stCondLst>
                                        </p:cTn>
                                        <p:tgtEl>
                                          <p:spTgt spid="7"/>
                                        </p:tgtEl>
                                        <p:attrNameLst>
                                          <p:attrName>style.visibility</p:attrName>
                                        </p:attrNameLst>
                                      </p:cBhvr>
                                      <p:to>
                                        <p:strVal val="visible"/>
                                      </p:to>
                                    </p:set>
                                    <p:anim calcmode="lin" valueType="num">
                                      <p:cBhvr>
                                        <p:cTn id="7" dur="40" fill="hold"/>
                                        <p:tgtEl>
                                          <p:spTgt spid="7"/>
                                        </p:tgtEl>
                                        <p:attrNameLst>
                                          <p:attrName>ppt_w</p:attrName>
                                        </p:attrNameLst>
                                      </p:cBhvr>
                                      <p:tavLst>
                                        <p:tav tm="0">
                                          <p:val>
                                            <p:fltVal val="0"/>
                                          </p:val>
                                        </p:tav>
                                        <p:tav tm="100000">
                                          <p:val>
                                            <p:strVal val="#ppt_w"/>
                                          </p:val>
                                        </p:tav>
                                      </p:tavLst>
                                    </p:anim>
                                    <p:anim calcmode="lin" valueType="num">
                                      <p:cBhvr>
                                        <p:cTn id="8" dur="4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4" descr="C:\Users\moises.rivero\Desktop\labiblia habla5.png">
            <a:extLst>
              <a:ext uri="{FF2B5EF4-FFF2-40B4-BE49-F238E27FC236}">
                <a16:creationId xmlns:a16="http://schemas.microsoft.com/office/drawing/2014/main" id="{C743B892-795C-4627-8E56-19814AD34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851834"/>
            <a:ext cx="7602794" cy="156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7" descr="C:\Users\moises.rivero\Desktop\PPT DANIEL\Cap. 09\09_E - copia.jpg">
            <a:extLst>
              <a:ext uri="{FF2B5EF4-FFF2-40B4-BE49-F238E27FC236}">
                <a16:creationId xmlns:a16="http://schemas.microsoft.com/office/drawing/2014/main" id="{6250B6B6-D0C8-4DC3-B1BD-37552A3BB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736" y="499138"/>
            <a:ext cx="9160074" cy="418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C068DB84-34B4-46CA-9C9B-1B6D72676279}"/>
              </a:ext>
            </a:extLst>
          </p:cNvPr>
          <p:cNvSpPr>
            <a:spLocks/>
          </p:cNvSpPr>
          <p:nvPr/>
        </p:nvSpPr>
        <p:spPr bwMode="auto">
          <a:xfrm>
            <a:off x="1994643" y="2238342"/>
            <a:ext cx="742207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a:tabLst>
                <a:tab pos="5838825" algn="l"/>
              </a:tabLst>
            </a:pPr>
            <a:endParaRPr lang="es-UY" altLang="es-UY" sz="2800" b="1" dirty="0">
              <a:solidFill>
                <a:srgbClr val="000000"/>
              </a:solidFill>
              <a:latin typeface="Trajan Pro"/>
            </a:endParaRPr>
          </a:p>
          <a:p>
            <a:pPr algn="l">
              <a:tabLst>
                <a:tab pos="5838825" algn="l"/>
              </a:tabLst>
            </a:pPr>
            <a:r>
              <a:rPr lang="es-UY" altLang="es-UY" sz="2800" b="1" dirty="0">
                <a:solidFill>
                  <a:srgbClr val="000000"/>
                </a:solidFill>
                <a:latin typeface="Trajan Pro"/>
              </a:rPr>
              <a:t>«</a:t>
            </a:r>
            <a:r>
              <a:rPr lang="it-IT" sz="2800" b="1" dirty="0">
                <a:latin typeface="Trajan Pro"/>
                <a:ea typeface="Times New Roman" panose="02020603050405020304" pitchFamily="18" charset="0"/>
              </a:rPr>
              <a:t>Queste quattro grandi bestie sono quattro re che sorgeranno dalla terra; poi i santi dell’Altissimo riceveranno il regno e lo possederanno per sempre, eternamente</a:t>
            </a:r>
            <a:r>
              <a:rPr lang="it-IT" sz="2800" b="1" dirty="0">
                <a:latin typeface="Cambria" panose="02040503050406030204" pitchFamily="18" charset="0"/>
                <a:ea typeface="Cambria" panose="02040503050406030204" pitchFamily="18" charset="0"/>
              </a:rPr>
              <a:t>»</a:t>
            </a:r>
            <a:r>
              <a:rPr lang="it-IT" sz="2800" b="1" dirty="0">
                <a:latin typeface="Trajan Pro"/>
                <a:ea typeface="Times New Roman" panose="02020603050405020304" pitchFamily="18" charset="0"/>
              </a:rPr>
              <a:t>. </a:t>
            </a:r>
            <a:r>
              <a:rPr lang="it-IT" sz="2800" b="1" dirty="0">
                <a:latin typeface="Trajan Pro"/>
                <a:ea typeface="Times New Roman" panose="02020603050405020304" pitchFamily="18" charset="0"/>
                <a:cs typeface="Times New Roman" panose="02020603050405020304" pitchFamily="18" charset="0"/>
              </a:rPr>
              <a:t>Allora volli conoscere la verità intorno alla </a:t>
            </a:r>
            <a:r>
              <a:rPr lang="it-IT" sz="2800" b="1" dirty="0">
                <a:solidFill>
                  <a:srgbClr val="C00000"/>
                </a:solidFill>
                <a:latin typeface="Trajan Pro"/>
                <a:ea typeface="Times New Roman" panose="02020603050405020304" pitchFamily="18" charset="0"/>
                <a:cs typeface="Times New Roman" panose="02020603050405020304" pitchFamily="18" charset="0"/>
              </a:rPr>
              <a:t>quarta bestia </a:t>
            </a:r>
            <a:r>
              <a:rPr lang="it-IT" sz="2800" b="1" dirty="0">
                <a:latin typeface="Trajan Pro"/>
                <a:ea typeface="Times New Roman" panose="02020603050405020304" pitchFamily="18" charset="0"/>
                <a:cs typeface="Times New Roman" panose="02020603050405020304" pitchFamily="18" charset="0"/>
              </a:rPr>
              <a:t>che era diversa </a:t>
            </a:r>
          </a:p>
          <a:p>
            <a:pPr algn="l">
              <a:tabLst>
                <a:tab pos="5838825" algn="l"/>
              </a:tabLst>
            </a:pPr>
            <a:r>
              <a:rPr lang="it-IT" sz="2800" b="1" dirty="0">
                <a:latin typeface="Trajan Pro"/>
                <a:ea typeface="Times New Roman" panose="02020603050405020304" pitchFamily="18" charset="0"/>
                <a:cs typeface="Times New Roman" panose="02020603050405020304" pitchFamily="18" charset="0"/>
              </a:rPr>
              <a:t>da tutte le altre, straordinariamente terribile, </a:t>
            </a:r>
          </a:p>
          <a:p>
            <a:pPr algn="l">
              <a:tabLst>
                <a:tab pos="5838825" algn="l"/>
              </a:tabLst>
            </a:pPr>
            <a:r>
              <a:rPr lang="it-IT" sz="2800" b="1" dirty="0">
                <a:latin typeface="Trajan Pro"/>
                <a:ea typeface="Times New Roman" panose="02020603050405020304" pitchFamily="18" charset="0"/>
                <a:cs typeface="Times New Roman" panose="02020603050405020304" pitchFamily="18" charset="0"/>
              </a:rPr>
              <a:t>che aveva denti di ferro e unghie di bronzo, </a:t>
            </a:r>
          </a:p>
          <a:p>
            <a:pPr algn="l">
              <a:tabLst>
                <a:tab pos="5838825" algn="l"/>
              </a:tabLst>
            </a:pPr>
            <a:r>
              <a:rPr lang="it-IT" sz="2800" b="1" dirty="0">
                <a:latin typeface="Trajan Pro"/>
                <a:ea typeface="Times New Roman" panose="02020603050405020304" pitchFamily="18" charset="0"/>
                <a:cs typeface="Times New Roman" panose="02020603050405020304" pitchFamily="18" charset="0"/>
              </a:rPr>
              <a:t>che divorava, sbranava e calpestava </a:t>
            </a:r>
          </a:p>
          <a:p>
            <a:pPr algn="l">
              <a:tabLst>
                <a:tab pos="5838825" algn="l"/>
              </a:tabLst>
            </a:pPr>
            <a:r>
              <a:rPr lang="it-IT" sz="2800" b="1" dirty="0">
                <a:latin typeface="Trajan Pro"/>
                <a:ea typeface="Times New Roman" panose="02020603050405020304" pitchFamily="18" charset="0"/>
                <a:cs typeface="Times New Roman" panose="02020603050405020304" pitchFamily="18" charset="0"/>
              </a:rPr>
              <a:t>il resto con le zampe</a:t>
            </a:r>
            <a:r>
              <a:rPr lang="es-UY" altLang="es-UY" sz="2800" b="1" dirty="0">
                <a:solidFill>
                  <a:srgbClr val="000000"/>
                </a:solidFill>
                <a:latin typeface="Trajan Pro"/>
                <a:ea typeface="Cambria" panose="02040503050406030204" pitchFamily="18" charset="0"/>
              </a:rPr>
              <a:t>»</a:t>
            </a:r>
            <a:r>
              <a:rPr lang="es-UY" altLang="es-UY" sz="2800" b="1" dirty="0">
                <a:solidFill>
                  <a:srgbClr val="000000"/>
                </a:solidFill>
                <a:latin typeface="Trajan Pro"/>
              </a:rPr>
              <a:t>.</a:t>
            </a:r>
          </a:p>
          <a:p>
            <a:pPr algn="l">
              <a:tabLst>
                <a:tab pos="5838825" algn="l"/>
              </a:tabLst>
            </a:pPr>
            <a:r>
              <a:rPr lang="en-US" altLang="es-UY" sz="3200" b="1" dirty="0">
                <a:solidFill>
                  <a:srgbClr val="000000"/>
                </a:solidFill>
                <a:latin typeface="Trajan Pro"/>
                <a:ea typeface="MS PGothic" panose="020B0600070205080204" pitchFamily="34" charset="-128"/>
                <a:sym typeface="Lucida Grande"/>
              </a:rPr>
              <a:t> </a:t>
            </a:r>
          </a:p>
        </p:txBody>
      </p:sp>
      <p:pic>
        <p:nvPicPr>
          <p:cNvPr id="8" name="Picture 8" descr="C:\Users\moises.rivero\Desktop\PPT DANIEL\Cap. 01\01_E.jpg">
            <a:extLst>
              <a:ext uri="{FF2B5EF4-FFF2-40B4-BE49-F238E27FC236}">
                <a16:creationId xmlns:a16="http://schemas.microsoft.com/office/drawing/2014/main" id="{F5FBFEFD-28A0-4D06-B78A-9DD8BD690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0460" y="4853342"/>
            <a:ext cx="2766351" cy="156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0DE4E51A-2258-48EB-9689-9DF480243B55}"/>
              </a:ext>
            </a:extLst>
          </p:cNvPr>
          <p:cNvSpPr>
            <a:spLocks/>
          </p:cNvSpPr>
          <p:nvPr/>
        </p:nvSpPr>
        <p:spPr bwMode="auto">
          <a:xfrm>
            <a:off x="7986572" y="4851833"/>
            <a:ext cx="1698594" cy="2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defTabSz="342900" fontAlgn="base">
              <a:spcBef>
                <a:spcPct val="0"/>
              </a:spcBef>
              <a:spcAft>
                <a:spcPct val="0"/>
              </a:spcAft>
            </a:pPr>
            <a:r>
              <a:rPr lang="en-US" altLang="es-UY" sz="1875" b="1" dirty="0">
                <a:latin typeface="Trajan Pro" pitchFamily="18" charset="0"/>
                <a:ea typeface="MS PGothic" panose="020B0600070205080204" pitchFamily="34" charset="-128"/>
                <a:sym typeface="Lucida Grande"/>
              </a:rPr>
              <a:t>Daniele 7:17-19</a:t>
            </a:r>
          </a:p>
        </p:txBody>
      </p:sp>
      <p:pic>
        <p:nvPicPr>
          <p:cNvPr id="9" name="Immagine 8">
            <a:extLst>
              <a:ext uri="{FF2B5EF4-FFF2-40B4-BE49-F238E27FC236}">
                <a16:creationId xmlns:a16="http://schemas.microsoft.com/office/drawing/2014/main" id="{8E4B19C3-C40C-4997-A991-E6FC33CEC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0444" y="4874796"/>
            <a:ext cx="1519760" cy="1519760"/>
          </a:xfrm>
          <a:prstGeom prst="rect">
            <a:avLst/>
          </a:prstGeom>
        </p:spPr>
      </p:pic>
    </p:spTree>
    <p:extLst>
      <p:ext uri="{BB962C8B-B14F-4D97-AF65-F5344CB8AC3E}">
        <p14:creationId xmlns:p14="http://schemas.microsoft.com/office/powerpoint/2010/main" val="42544218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1000"/>
                                  </p:stCondLst>
                                  <p:iterate type="lt">
                                    <p:tmPct val="100000"/>
                                  </p:iterate>
                                  <p:childTnLst>
                                    <p:set>
                                      <p:cBhvr>
                                        <p:cTn id="6" dur="1" fill="hold">
                                          <p:stCondLst>
                                            <p:cond delay="0"/>
                                          </p:stCondLst>
                                        </p:cTn>
                                        <p:tgtEl>
                                          <p:spTgt spid="2"/>
                                        </p:tgtEl>
                                        <p:attrNameLst>
                                          <p:attrName>style.visibility</p:attrName>
                                        </p:attrNameLst>
                                      </p:cBhvr>
                                      <p:to>
                                        <p:strVal val="visible"/>
                                      </p:to>
                                    </p:set>
                                    <p:anim calcmode="lin" valueType="num">
                                      <p:cBhvr>
                                        <p:cTn id="7" dur="40" fill="hold"/>
                                        <p:tgtEl>
                                          <p:spTgt spid="2"/>
                                        </p:tgtEl>
                                        <p:attrNameLst>
                                          <p:attrName>ppt_w</p:attrName>
                                        </p:attrNameLst>
                                      </p:cBhvr>
                                      <p:tavLst>
                                        <p:tav tm="0">
                                          <p:val>
                                            <p:fltVal val="0"/>
                                          </p:val>
                                        </p:tav>
                                        <p:tav tm="100000">
                                          <p:val>
                                            <p:strVal val="#ppt_w"/>
                                          </p:val>
                                        </p:tav>
                                      </p:tavLst>
                                    </p:anim>
                                    <p:anim calcmode="lin" valueType="num">
                                      <p:cBhvr>
                                        <p:cTn id="8" dur="4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14400"/>
                            </p:stCondLst>
                            <p:childTnLst>
                              <p:par>
                                <p:cTn id="10" presetID="17" presetClass="entr" presetSubtype="10" fill="hold" grpId="0" nodeType="afterEffect">
                                  <p:stCondLst>
                                    <p:cond delay="0"/>
                                  </p:stCondLst>
                                  <p:iterate type="lt">
                                    <p:tmPct val="100000"/>
                                  </p:iterate>
                                  <p:childTnLst>
                                    <p:set>
                                      <p:cBhvr>
                                        <p:cTn id="11" dur="1" fill="hold">
                                          <p:stCondLst>
                                            <p:cond delay="0"/>
                                          </p:stCondLst>
                                        </p:cTn>
                                        <p:tgtEl>
                                          <p:spTgt spid="7"/>
                                        </p:tgtEl>
                                        <p:attrNameLst>
                                          <p:attrName>style.visibility</p:attrName>
                                        </p:attrNameLst>
                                      </p:cBhvr>
                                      <p:to>
                                        <p:strVal val="visible"/>
                                      </p:to>
                                    </p:set>
                                    <p:anim calcmode="lin" valueType="num">
                                      <p:cBhvr>
                                        <p:cTn id="12" dur="75" fill="hold"/>
                                        <p:tgtEl>
                                          <p:spTgt spid="7"/>
                                        </p:tgtEl>
                                        <p:attrNameLst>
                                          <p:attrName>ppt_w</p:attrName>
                                        </p:attrNameLst>
                                      </p:cBhvr>
                                      <p:tavLst>
                                        <p:tav tm="0">
                                          <p:val>
                                            <p:fltVal val="0"/>
                                          </p:val>
                                        </p:tav>
                                        <p:tav tm="100000">
                                          <p:val>
                                            <p:strVal val="#ppt_w"/>
                                          </p:val>
                                        </p:tav>
                                      </p:tavLst>
                                    </p:anim>
                                    <p:anim calcmode="lin" valueType="num">
                                      <p:cBhvr>
                                        <p:cTn id="13" dur="75"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4" descr="C:\Users\moises.rivero\Desktop\labiblia habla5.png">
            <a:extLst>
              <a:ext uri="{FF2B5EF4-FFF2-40B4-BE49-F238E27FC236}">
                <a16:creationId xmlns:a16="http://schemas.microsoft.com/office/drawing/2014/main" id="{C743B892-795C-4627-8E56-19814AD34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851834"/>
            <a:ext cx="7602794" cy="156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7" descr="C:\Users\moises.rivero\Desktop\PPT DANIEL\Cap. 09\09_E - copia.jpg">
            <a:extLst>
              <a:ext uri="{FF2B5EF4-FFF2-40B4-BE49-F238E27FC236}">
                <a16:creationId xmlns:a16="http://schemas.microsoft.com/office/drawing/2014/main" id="{6250B6B6-D0C8-4DC3-B1BD-37552A3BB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736" y="499138"/>
            <a:ext cx="9160074" cy="418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C068DB84-34B4-46CA-9C9B-1B6D72676279}"/>
              </a:ext>
            </a:extLst>
          </p:cNvPr>
          <p:cNvSpPr>
            <a:spLocks/>
          </p:cNvSpPr>
          <p:nvPr/>
        </p:nvSpPr>
        <p:spPr bwMode="auto">
          <a:xfrm>
            <a:off x="1994643" y="2238342"/>
            <a:ext cx="742207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a:tabLst>
                <a:tab pos="5838825" algn="l"/>
              </a:tabLst>
            </a:pPr>
            <a:endParaRPr lang="es-UY" altLang="es-UY" sz="2400" b="1" dirty="0">
              <a:solidFill>
                <a:srgbClr val="000000"/>
              </a:solidFill>
              <a:latin typeface="Trajan Pro"/>
            </a:endParaRPr>
          </a:p>
          <a:p>
            <a:pPr algn="l">
              <a:tabLst>
                <a:tab pos="5838825" algn="l"/>
              </a:tabLst>
            </a:pPr>
            <a:r>
              <a:rPr lang="es-UY" altLang="es-UY" sz="2400" b="1" dirty="0">
                <a:solidFill>
                  <a:srgbClr val="000000"/>
                </a:solidFill>
                <a:latin typeface="Trajan Pro"/>
              </a:rPr>
              <a:t>«</a:t>
            </a:r>
            <a:r>
              <a:rPr lang="it-IT" sz="2800" b="1" dirty="0">
                <a:latin typeface="Trajan Pro"/>
                <a:ea typeface="Times New Roman" panose="02020603050405020304" pitchFamily="18" charset="0"/>
                <a:cs typeface="Times New Roman" panose="02020603050405020304" pitchFamily="18" charset="0"/>
              </a:rPr>
              <a:t>Chiesi pure spiegazioni delle dieci corna che aveva sul capo, del corno che spuntava e davanti al quale ne erano cadute tre; </a:t>
            </a:r>
            <a:r>
              <a:rPr lang="it-IT" sz="2800" b="1" dirty="0">
                <a:solidFill>
                  <a:srgbClr val="C00000"/>
                </a:solidFill>
                <a:latin typeface="Trajan Pro"/>
                <a:ea typeface="Times New Roman" panose="02020603050405020304" pitchFamily="18" charset="0"/>
                <a:cs typeface="Times New Roman" panose="02020603050405020304" pitchFamily="18" charset="0"/>
              </a:rPr>
              <a:t>quel corno aveva occhi e una bocca che proferiva parole arroganti, e appariva maggiore delle altre corna. Io vidi quel corno fare guerra ai santi e avere il sopravvento</a:t>
            </a:r>
            <a:r>
              <a:rPr lang="it-IT" sz="2800" b="1" dirty="0">
                <a:latin typeface="Trajan Pro"/>
                <a:ea typeface="Times New Roman" panose="02020603050405020304" pitchFamily="18" charset="0"/>
                <a:cs typeface="Times New Roman" panose="02020603050405020304" pitchFamily="18" charset="0"/>
              </a:rPr>
              <a:t>, finché non giunse il vegliardo. Allora il potere di giudicare fu dato ai santi dell’Altissimo, e venne il tempo che i santi ebbero il regno</a:t>
            </a:r>
            <a:r>
              <a:rPr lang="es-UY" altLang="es-UY" sz="2800" b="1" dirty="0">
                <a:solidFill>
                  <a:srgbClr val="000000"/>
                </a:solidFill>
                <a:latin typeface="Trajan Pro"/>
                <a:ea typeface="Cambria" panose="02040503050406030204" pitchFamily="18" charset="0"/>
              </a:rPr>
              <a:t>»</a:t>
            </a:r>
            <a:r>
              <a:rPr lang="es-UY" altLang="es-UY" sz="2800" b="1" dirty="0">
                <a:solidFill>
                  <a:srgbClr val="000000"/>
                </a:solidFill>
                <a:latin typeface="Trajan Pro"/>
              </a:rPr>
              <a:t>.</a:t>
            </a:r>
            <a:r>
              <a:rPr lang="en-US" altLang="es-UY" sz="3200" b="1" dirty="0">
                <a:solidFill>
                  <a:srgbClr val="000000"/>
                </a:solidFill>
                <a:latin typeface="Trajan Pro"/>
                <a:ea typeface="MS PGothic" panose="020B0600070205080204" pitchFamily="34" charset="-128"/>
                <a:sym typeface="Lucida Grande"/>
              </a:rPr>
              <a:t> </a:t>
            </a:r>
          </a:p>
          <a:p>
            <a:pPr algn="l">
              <a:tabLst>
                <a:tab pos="5838825" algn="l"/>
              </a:tabLst>
            </a:pPr>
            <a:endParaRPr lang="en-US" altLang="es-UY" sz="2800" b="1" dirty="0">
              <a:solidFill>
                <a:srgbClr val="000000"/>
              </a:solidFill>
              <a:latin typeface="Trajan Pro"/>
              <a:ea typeface="MS PGothic" panose="020B0600070205080204" pitchFamily="34" charset="-128"/>
              <a:sym typeface="Lucida Grande"/>
            </a:endParaRPr>
          </a:p>
        </p:txBody>
      </p:sp>
      <p:pic>
        <p:nvPicPr>
          <p:cNvPr id="8" name="Picture 8" descr="C:\Users\moises.rivero\Desktop\PPT DANIEL\Cap. 01\01_E.jpg">
            <a:extLst>
              <a:ext uri="{FF2B5EF4-FFF2-40B4-BE49-F238E27FC236}">
                <a16:creationId xmlns:a16="http://schemas.microsoft.com/office/drawing/2014/main" id="{F5FBFEFD-28A0-4D06-B78A-9DD8BD690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0460" y="4853342"/>
            <a:ext cx="2766351" cy="156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B6FDD49E-45B6-4098-A274-EB86CED4C9E7}"/>
              </a:ext>
            </a:extLst>
          </p:cNvPr>
          <p:cNvSpPr>
            <a:spLocks/>
          </p:cNvSpPr>
          <p:nvPr/>
        </p:nvSpPr>
        <p:spPr bwMode="auto">
          <a:xfrm>
            <a:off x="7986572" y="4851833"/>
            <a:ext cx="1698594" cy="2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defTabSz="342900" fontAlgn="base">
              <a:spcBef>
                <a:spcPct val="0"/>
              </a:spcBef>
              <a:spcAft>
                <a:spcPct val="0"/>
              </a:spcAft>
            </a:pPr>
            <a:r>
              <a:rPr lang="en-US" altLang="es-UY" sz="1875" b="1" dirty="0">
                <a:latin typeface="Trajan Pro" pitchFamily="18" charset="0"/>
                <a:ea typeface="MS PGothic" panose="020B0600070205080204" pitchFamily="34" charset="-128"/>
                <a:sym typeface="Lucida Grande"/>
              </a:rPr>
              <a:t>Daniele 7:20-22</a:t>
            </a:r>
          </a:p>
        </p:txBody>
      </p:sp>
      <p:pic>
        <p:nvPicPr>
          <p:cNvPr id="10" name="11 Imagen" descr="5.png">
            <a:extLst>
              <a:ext uri="{FF2B5EF4-FFF2-40B4-BE49-F238E27FC236}">
                <a16:creationId xmlns:a16="http://schemas.microsoft.com/office/drawing/2014/main" id="{472279E9-8358-4B80-83CE-5048E77CE1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03364" y="3428999"/>
            <a:ext cx="2211731" cy="1411204"/>
          </a:xfrm>
          <a:prstGeom prst="rect">
            <a:avLst/>
          </a:prstGeom>
          <a:effectLst>
            <a:softEdge rad="63500"/>
          </a:effectLst>
        </p:spPr>
      </p:pic>
      <p:pic>
        <p:nvPicPr>
          <p:cNvPr id="9" name="Immagine 8">
            <a:extLst>
              <a:ext uri="{FF2B5EF4-FFF2-40B4-BE49-F238E27FC236}">
                <a16:creationId xmlns:a16="http://schemas.microsoft.com/office/drawing/2014/main" id="{1566F20E-9183-440C-B961-79852D15D3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0444" y="4870293"/>
            <a:ext cx="1519760" cy="1519760"/>
          </a:xfrm>
          <a:prstGeom prst="rect">
            <a:avLst/>
          </a:prstGeom>
        </p:spPr>
      </p:pic>
    </p:spTree>
    <p:extLst>
      <p:ext uri="{BB962C8B-B14F-4D97-AF65-F5344CB8AC3E}">
        <p14:creationId xmlns:p14="http://schemas.microsoft.com/office/powerpoint/2010/main" val="12127106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1000"/>
                                  </p:stCondLst>
                                  <p:iterate type="lt">
                                    <p:tmPct val="100000"/>
                                  </p:iterate>
                                  <p:childTnLst>
                                    <p:set>
                                      <p:cBhvr>
                                        <p:cTn id="6" dur="1" fill="hold">
                                          <p:stCondLst>
                                            <p:cond delay="0"/>
                                          </p:stCondLst>
                                        </p:cTn>
                                        <p:tgtEl>
                                          <p:spTgt spid="2"/>
                                        </p:tgtEl>
                                        <p:attrNameLst>
                                          <p:attrName>style.visibility</p:attrName>
                                        </p:attrNameLst>
                                      </p:cBhvr>
                                      <p:to>
                                        <p:strVal val="visible"/>
                                      </p:to>
                                    </p:set>
                                    <p:anim calcmode="lin" valueType="num">
                                      <p:cBhvr>
                                        <p:cTn id="7" dur="40" fill="hold"/>
                                        <p:tgtEl>
                                          <p:spTgt spid="2"/>
                                        </p:tgtEl>
                                        <p:attrNameLst>
                                          <p:attrName>ppt_w</p:attrName>
                                        </p:attrNameLst>
                                      </p:cBhvr>
                                      <p:tavLst>
                                        <p:tav tm="0">
                                          <p:val>
                                            <p:fltVal val="0"/>
                                          </p:val>
                                        </p:tav>
                                        <p:tav tm="100000">
                                          <p:val>
                                            <p:strVal val="#ppt_w"/>
                                          </p:val>
                                        </p:tav>
                                      </p:tavLst>
                                    </p:anim>
                                    <p:anim calcmode="lin" valueType="num">
                                      <p:cBhvr>
                                        <p:cTn id="8" dur="4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15480"/>
                            </p:stCondLst>
                            <p:childTnLst>
                              <p:par>
                                <p:cTn id="10" presetID="17" presetClass="entr" presetSubtype="10" fill="hold" grpId="0" nodeType="afterEffect">
                                  <p:stCondLst>
                                    <p:cond delay="0"/>
                                  </p:stCondLst>
                                  <p:iterate type="lt">
                                    <p:tmPct val="10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75" fill="hold"/>
                                        <p:tgtEl>
                                          <p:spTgt spid="11"/>
                                        </p:tgtEl>
                                        <p:attrNameLst>
                                          <p:attrName>ppt_w</p:attrName>
                                        </p:attrNameLst>
                                      </p:cBhvr>
                                      <p:tavLst>
                                        <p:tav tm="0">
                                          <p:val>
                                            <p:fltVal val="0"/>
                                          </p:val>
                                        </p:tav>
                                        <p:tav tm="100000">
                                          <p:val>
                                            <p:strVal val="#ppt_w"/>
                                          </p:val>
                                        </p:tav>
                                      </p:tavLst>
                                    </p:anim>
                                    <p:anim calcmode="lin" valueType="num">
                                      <p:cBhvr>
                                        <p:cTn id="13" dur="75" fill="hold"/>
                                        <p:tgtEl>
                                          <p:spTgt spid="11"/>
                                        </p:tgtEl>
                                        <p:attrNameLst>
                                          <p:attrName>ppt_h</p:attrName>
                                        </p:attrNameLst>
                                      </p:cBhvr>
                                      <p:tavLst>
                                        <p:tav tm="0">
                                          <p:val>
                                            <p:strVal val="#ppt_h"/>
                                          </p:val>
                                        </p:tav>
                                        <p:tav tm="100000">
                                          <p:val>
                                            <p:strVal val="#ppt_h"/>
                                          </p:val>
                                        </p:tav>
                                      </p:tavLst>
                                    </p:anim>
                                  </p:childTnLst>
                                </p:cTn>
                              </p:par>
                            </p:childTnLst>
                          </p:cTn>
                        </p:par>
                        <p:par>
                          <p:cTn id="14" fill="hold">
                            <p:stCondLst>
                              <p:cond delay="16530"/>
                            </p:stCondLst>
                            <p:childTnLst>
                              <p:par>
                                <p:cTn id="15" presetID="34"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from="(-#ppt_w/2)" to="(#ppt_x)" calcmode="lin" valueType="num">
                                      <p:cBhvr>
                                        <p:cTn id="17" dur="600" fill="hold">
                                          <p:stCondLst>
                                            <p:cond delay="0"/>
                                          </p:stCondLst>
                                        </p:cTn>
                                        <p:tgtEl>
                                          <p:spTgt spid="10"/>
                                        </p:tgtEl>
                                        <p:attrNameLst>
                                          <p:attrName>ppt_x</p:attrName>
                                        </p:attrNameLst>
                                      </p:cBhvr>
                                    </p:anim>
                                    <p:anim from="0" to="-1.0" calcmode="lin" valueType="num">
                                      <p:cBhvr>
                                        <p:cTn id="18" dur="200" decel="50000" autoRev="1" fill="hold">
                                          <p:stCondLst>
                                            <p:cond delay="600"/>
                                          </p:stCondLst>
                                        </p:cTn>
                                        <p:tgtEl>
                                          <p:spTgt spid="10"/>
                                        </p:tgtEl>
                                        <p:attrNameLst>
                                          <p:attrName>xshear</p:attrName>
                                        </p:attrNameLst>
                                      </p:cBhvr>
                                    </p:anim>
                                    <p:animScale>
                                      <p:cBhvr>
                                        <p:cTn id="19" dur="200" decel="100000" autoRev="1" fill="hold">
                                          <p:stCondLst>
                                            <p:cond delay="600"/>
                                          </p:stCondLst>
                                        </p:cTn>
                                        <p:tgtEl>
                                          <p:spTgt spid="10"/>
                                        </p:tgtEl>
                                      </p:cBhvr>
                                      <p:from x="100000" y="100000"/>
                                      <p:to x="80000" y="100000"/>
                                    </p:animScale>
                                    <p:anim by="(#ppt_h/3+#ppt_w*0.1)" calcmode="lin" valueType="num">
                                      <p:cBhvr additive="sum">
                                        <p:cTn id="20" dur="200" decel="100000" autoRev="1" fill="hold">
                                          <p:stCondLst>
                                            <p:cond delay="600"/>
                                          </p:stCondLst>
                                        </p:cTn>
                                        <p:tgtEl>
                                          <p:spTgt spid="1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1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4" descr="C:\Users\moises.rivero\Desktop\labiblia habla5.png">
            <a:extLst>
              <a:ext uri="{FF2B5EF4-FFF2-40B4-BE49-F238E27FC236}">
                <a16:creationId xmlns:a16="http://schemas.microsoft.com/office/drawing/2014/main" id="{C743B892-795C-4627-8E56-19814AD34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851834"/>
            <a:ext cx="7602794" cy="156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7" descr="C:\Users\moises.rivero\Desktop\PPT DANIEL\Cap. 09\09_E - copia.jpg">
            <a:extLst>
              <a:ext uri="{FF2B5EF4-FFF2-40B4-BE49-F238E27FC236}">
                <a16:creationId xmlns:a16="http://schemas.microsoft.com/office/drawing/2014/main" id="{6250B6B6-D0C8-4DC3-B1BD-37552A3BB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736" y="499138"/>
            <a:ext cx="9160074" cy="418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C068DB84-34B4-46CA-9C9B-1B6D72676279}"/>
              </a:ext>
            </a:extLst>
          </p:cNvPr>
          <p:cNvSpPr>
            <a:spLocks/>
          </p:cNvSpPr>
          <p:nvPr/>
        </p:nvSpPr>
        <p:spPr bwMode="auto">
          <a:xfrm>
            <a:off x="1861563" y="2238342"/>
            <a:ext cx="742207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a:tabLst>
                <a:tab pos="5838825" algn="l"/>
              </a:tabLst>
            </a:pPr>
            <a:r>
              <a:rPr lang="es-UY" altLang="es-UY" sz="2800" b="1" dirty="0">
                <a:solidFill>
                  <a:srgbClr val="000000"/>
                </a:solidFill>
                <a:latin typeface="Trajan Pro"/>
              </a:rPr>
              <a:t>«</a:t>
            </a:r>
            <a:r>
              <a:rPr lang="it-IT" sz="2800" b="1" dirty="0">
                <a:latin typeface="Trajan Pro"/>
                <a:ea typeface="Times New Roman" panose="02020603050405020304" pitchFamily="18" charset="0"/>
                <a:cs typeface="Times New Roman" panose="02020603050405020304" pitchFamily="18" charset="0"/>
              </a:rPr>
              <a:t>Ed egli mi disse: La quarta bestia è un quarto regno sulla terra, diverso da tutti i regni, che divorerà tutta la terra, la calpesterà e la frantumerà. Le dieci corna sono dieci re che sorgeranno da questo regno; e dopo quelli </a:t>
            </a:r>
          </a:p>
          <a:p>
            <a:pPr algn="l">
              <a:tabLst>
                <a:tab pos="5838825" algn="l"/>
              </a:tabLst>
            </a:pPr>
            <a:r>
              <a:rPr lang="it-IT" sz="2800" b="1" dirty="0">
                <a:latin typeface="Trajan Pro"/>
                <a:ea typeface="Times New Roman" panose="02020603050405020304" pitchFamily="18" charset="0"/>
                <a:cs typeface="Times New Roman" panose="02020603050405020304" pitchFamily="18" charset="0"/>
              </a:rPr>
              <a:t>sorgerà un altro re, che </a:t>
            </a:r>
            <a:r>
              <a:rPr lang="it-IT" sz="2800" b="1" dirty="0">
                <a:solidFill>
                  <a:srgbClr val="C00000"/>
                </a:solidFill>
                <a:latin typeface="Trajan Pro"/>
                <a:ea typeface="Times New Roman" panose="02020603050405020304" pitchFamily="18" charset="0"/>
                <a:cs typeface="Times New Roman" panose="02020603050405020304" pitchFamily="18" charset="0"/>
              </a:rPr>
              <a:t>sarà diverso dai precedenti e abbatterà tre re</a:t>
            </a:r>
            <a:r>
              <a:rPr lang="es-UY" altLang="es-UY" sz="2800" b="1" dirty="0">
                <a:solidFill>
                  <a:srgbClr val="000000"/>
                </a:solidFill>
                <a:latin typeface="Trajan Pro"/>
                <a:ea typeface="Cambria" panose="02040503050406030204" pitchFamily="18" charset="0"/>
              </a:rPr>
              <a:t>»</a:t>
            </a:r>
            <a:r>
              <a:rPr lang="es-UY" altLang="es-UY" sz="2800" b="1" dirty="0">
                <a:solidFill>
                  <a:srgbClr val="000000"/>
                </a:solidFill>
                <a:latin typeface="Trajan Pro"/>
              </a:rPr>
              <a:t>.</a:t>
            </a:r>
            <a:r>
              <a:rPr lang="en-US" altLang="es-UY" sz="3200" b="1" dirty="0">
                <a:solidFill>
                  <a:srgbClr val="000000"/>
                </a:solidFill>
                <a:latin typeface="Trajan Pro"/>
                <a:ea typeface="MS PGothic" panose="020B0600070205080204" pitchFamily="34" charset="-128"/>
                <a:sym typeface="Lucida Grande"/>
              </a:rPr>
              <a:t> </a:t>
            </a:r>
          </a:p>
        </p:txBody>
      </p:sp>
      <p:pic>
        <p:nvPicPr>
          <p:cNvPr id="8" name="Picture 8" descr="C:\Users\moises.rivero\Desktop\PPT DANIEL\Cap. 01\01_E.jpg">
            <a:extLst>
              <a:ext uri="{FF2B5EF4-FFF2-40B4-BE49-F238E27FC236}">
                <a16:creationId xmlns:a16="http://schemas.microsoft.com/office/drawing/2014/main" id="{F5FBFEFD-28A0-4D06-B78A-9DD8BD690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0460" y="4853342"/>
            <a:ext cx="2766351" cy="156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9D9C23DD-EC3A-460F-9FB8-F23D11A85401}"/>
              </a:ext>
            </a:extLst>
          </p:cNvPr>
          <p:cNvSpPr>
            <a:spLocks/>
          </p:cNvSpPr>
          <p:nvPr/>
        </p:nvSpPr>
        <p:spPr bwMode="auto">
          <a:xfrm>
            <a:off x="8010636" y="4882560"/>
            <a:ext cx="1698594" cy="2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ctr">
              <a:defRPr sz="4800">
                <a:solidFill>
                  <a:schemeClr val="tx1"/>
                </a:solidFill>
                <a:latin typeface="Gill Sans"/>
                <a:ea typeface="ヒラギノ角ゴ ProN W3"/>
                <a:cs typeface="ヒラギノ角ゴ ProN W3"/>
                <a:sym typeface="Gill Sans"/>
              </a:defRPr>
            </a:lvl1pPr>
            <a:lvl2pPr marL="742950" indent="-285750" algn="ctr">
              <a:defRPr sz="4800">
                <a:solidFill>
                  <a:schemeClr val="tx1"/>
                </a:solidFill>
                <a:latin typeface="Gill Sans"/>
                <a:ea typeface="ヒラギノ角ゴ ProN W3"/>
                <a:cs typeface="ヒラギノ角ゴ ProN W3"/>
                <a:sym typeface="Gill Sans"/>
              </a:defRPr>
            </a:lvl2pPr>
            <a:lvl3pPr marL="1143000" indent="-228600" algn="ctr">
              <a:defRPr sz="4800">
                <a:solidFill>
                  <a:schemeClr val="tx1"/>
                </a:solidFill>
                <a:latin typeface="Gill Sans"/>
                <a:ea typeface="ヒラギノ角ゴ ProN W3"/>
                <a:cs typeface="ヒラギノ角ゴ ProN W3"/>
                <a:sym typeface="Gill Sans"/>
              </a:defRPr>
            </a:lvl3pPr>
            <a:lvl4pPr marL="1600200" indent="-228600" algn="ctr">
              <a:defRPr sz="4800">
                <a:solidFill>
                  <a:schemeClr val="tx1"/>
                </a:solidFill>
                <a:latin typeface="Gill Sans"/>
                <a:ea typeface="ヒラギノ角ゴ ProN W3"/>
                <a:cs typeface="ヒラギノ角ゴ ProN W3"/>
                <a:sym typeface="Gill Sans"/>
              </a:defRPr>
            </a:lvl4pPr>
            <a:lvl5pPr marL="2057400" indent="-228600" algn="ctr">
              <a:defRPr sz="48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sz="4800">
                <a:solidFill>
                  <a:schemeClr val="tx1"/>
                </a:solidFill>
                <a:latin typeface="Gill Sans"/>
                <a:ea typeface="ヒラギノ角ゴ ProN W3"/>
                <a:cs typeface="ヒラギノ角ゴ ProN W3"/>
                <a:sym typeface="Gill Sans"/>
              </a:defRPr>
            </a:lvl9pPr>
          </a:lstStyle>
          <a:p>
            <a:pPr algn="l" defTabSz="342900" fontAlgn="base">
              <a:spcBef>
                <a:spcPct val="0"/>
              </a:spcBef>
              <a:spcAft>
                <a:spcPct val="0"/>
              </a:spcAft>
            </a:pPr>
            <a:r>
              <a:rPr lang="en-US" altLang="es-UY" sz="1875" b="1" dirty="0">
                <a:latin typeface="Trajan Pro" pitchFamily="18" charset="0"/>
                <a:ea typeface="MS PGothic" panose="020B0600070205080204" pitchFamily="34" charset="-128"/>
                <a:sym typeface="Lucida Grande"/>
              </a:rPr>
              <a:t>Daniele 7:23,24</a:t>
            </a:r>
          </a:p>
        </p:txBody>
      </p:sp>
      <p:pic>
        <p:nvPicPr>
          <p:cNvPr id="9" name="11 Imagen" descr="5.png">
            <a:extLst>
              <a:ext uri="{FF2B5EF4-FFF2-40B4-BE49-F238E27FC236}">
                <a16:creationId xmlns:a16="http://schemas.microsoft.com/office/drawing/2014/main" id="{100D21C7-9DF9-489A-8E08-F3C47F6994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03364" y="3428999"/>
            <a:ext cx="2211731" cy="1411204"/>
          </a:xfrm>
          <a:prstGeom prst="rect">
            <a:avLst/>
          </a:prstGeom>
          <a:effectLst>
            <a:softEdge rad="63500"/>
          </a:effectLst>
        </p:spPr>
      </p:pic>
      <p:pic>
        <p:nvPicPr>
          <p:cNvPr id="11" name="Immagine 10">
            <a:extLst>
              <a:ext uri="{FF2B5EF4-FFF2-40B4-BE49-F238E27FC236}">
                <a16:creationId xmlns:a16="http://schemas.microsoft.com/office/drawing/2014/main" id="{0345D814-2CC2-47CA-BF80-3DEF5910FA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0444" y="4874796"/>
            <a:ext cx="1519760" cy="1519760"/>
          </a:xfrm>
          <a:prstGeom prst="rect">
            <a:avLst/>
          </a:prstGeom>
        </p:spPr>
      </p:pic>
      <p:sp>
        <p:nvSpPr>
          <p:cNvPr id="13" name="Rectangle 3">
            <a:extLst>
              <a:ext uri="{FF2B5EF4-FFF2-40B4-BE49-F238E27FC236}">
                <a16:creationId xmlns:a16="http://schemas.microsoft.com/office/drawing/2014/main" id="{E21BF19A-333F-4B4A-B7F2-7D52C1202E53}"/>
              </a:ext>
            </a:extLst>
          </p:cNvPr>
          <p:cNvSpPr>
            <a:spLocks/>
          </p:cNvSpPr>
          <p:nvPr/>
        </p:nvSpPr>
        <p:spPr bwMode="auto">
          <a:xfrm>
            <a:off x="2902398" y="5265344"/>
            <a:ext cx="25378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fontAlgn="base">
              <a:spcBef>
                <a:spcPct val="0"/>
              </a:spcBef>
              <a:spcAft>
                <a:spcPct val="0"/>
              </a:spcAft>
            </a:pPr>
            <a:r>
              <a:rPr lang="en-US" altLang="es-UY" sz="2400" b="1" dirty="0">
                <a:solidFill>
                  <a:schemeClr val="bg1"/>
                </a:solidFill>
                <a:latin typeface="Trajan Pro" pitchFamily="18" charset="0"/>
                <a:ea typeface="MS PGothic" panose="020B0600070205080204" pitchFamily="34" charset="-128"/>
                <a:sym typeface="Lucida Grande"/>
              </a:rPr>
              <a:t>La </a:t>
            </a:r>
            <a:r>
              <a:rPr lang="en-US" altLang="es-UY" sz="2400" b="1" dirty="0" err="1">
                <a:solidFill>
                  <a:schemeClr val="bg1"/>
                </a:solidFill>
                <a:latin typeface="Trajan Pro" pitchFamily="18" charset="0"/>
                <a:ea typeface="MS PGothic" panose="020B0600070205080204" pitchFamily="34" charset="-128"/>
                <a:sym typeface="Lucida Grande"/>
              </a:rPr>
              <a:t>quarta</a:t>
            </a:r>
            <a:r>
              <a:rPr lang="en-US" altLang="es-UY" sz="2400" b="1" dirty="0">
                <a:solidFill>
                  <a:schemeClr val="bg1"/>
                </a:solidFill>
                <a:latin typeface="Trajan Pro" pitchFamily="18" charset="0"/>
                <a:ea typeface="MS PGothic" panose="020B0600070205080204" pitchFamily="34" charset="-128"/>
                <a:sym typeface="Lucida Grande"/>
              </a:rPr>
              <a:t> </a:t>
            </a:r>
            <a:r>
              <a:rPr lang="en-US" altLang="es-UY" sz="2400" b="1" dirty="0" err="1">
                <a:solidFill>
                  <a:schemeClr val="bg1"/>
                </a:solidFill>
                <a:latin typeface="Trajan Pro" pitchFamily="18" charset="0"/>
                <a:ea typeface="MS PGothic" panose="020B0600070205080204" pitchFamily="34" charset="-128"/>
                <a:sym typeface="Lucida Grande"/>
              </a:rPr>
              <a:t>bestia</a:t>
            </a:r>
            <a:r>
              <a:rPr lang="en-US" altLang="es-UY" sz="2400" b="1" dirty="0">
                <a:solidFill>
                  <a:schemeClr val="bg1"/>
                </a:solidFill>
                <a:latin typeface="Trajan Pro" pitchFamily="18" charset="0"/>
                <a:ea typeface="MS PGothic" panose="020B0600070205080204" pitchFamily="34" charset="-128"/>
                <a:sym typeface="Lucida Grande"/>
              </a:rPr>
              <a:t> </a:t>
            </a:r>
          </a:p>
          <a:p>
            <a:pPr defTabSz="342900" fontAlgn="base">
              <a:spcBef>
                <a:spcPct val="0"/>
              </a:spcBef>
              <a:spcAft>
                <a:spcPct val="0"/>
              </a:spcAft>
            </a:pPr>
            <a:r>
              <a:rPr lang="en-US" altLang="es-UY" sz="2400" b="1" dirty="0">
                <a:solidFill>
                  <a:schemeClr val="bg1"/>
                </a:solidFill>
                <a:latin typeface="Trajan Pro" pitchFamily="18" charset="0"/>
                <a:ea typeface="MS PGothic" panose="020B0600070205080204" pitchFamily="34" charset="-128"/>
                <a:sym typeface="Lucida Grande"/>
              </a:rPr>
              <a:t>è </a:t>
            </a:r>
            <a:r>
              <a:rPr lang="en-US" altLang="es-UY" sz="2400" b="1" dirty="0" err="1">
                <a:solidFill>
                  <a:schemeClr val="bg1"/>
                </a:solidFill>
                <a:latin typeface="Trajan Pro" pitchFamily="18" charset="0"/>
                <a:ea typeface="MS PGothic" panose="020B0600070205080204" pitchFamily="34" charset="-128"/>
                <a:sym typeface="Lucida Grande"/>
              </a:rPr>
              <a:t>l’Impero</a:t>
            </a:r>
            <a:r>
              <a:rPr lang="en-US" altLang="es-UY" sz="2400" b="1" dirty="0">
                <a:solidFill>
                  <a:schemeClr val="bg1"/>
                </a:solidFill>
                <a:latin typeface="Trajan Pro" pitchFamily="18" charset="0"/>
                <a:ea typeface="MS PGothic" panose="020B0600070205080204" pitchFamily="34" charset="-128"/>
                <a:sym typeface="Lucida Grande"/>
              </a:rPr>
              <a:t> Romano</a:t>
            </a:r>
          </a:p>
        </p:txBody>
      </p:sp>
    </p:spTree>
    <p:extLst>
      <p:ext uri="{BB962C8B-B14F-4D97-AF65-F5344CB8AC3E}">
        <p14:creationId xmlns:p14="http://schemas.microsoft.com/office/powerpoint/2010/main" val="35131726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1000"/>
                                  </p:stCondLst>
                                  <p:iterate type="lt">
                                    <p:tmPct val="100000"/>
                                  </p:iterate>
                                  <p:childTnLst>
                                    <p:set>
                                      <p:cBhvr>
                                        <p:cTn id="6" dur="1" fill="hold">
                                          <p:stCondLst>
                                            <p:cond delay="0"/>
                                          </p:stCondLst>
                                        </p:cTn>
                                        <p:tgtEl>
                                          <p:spTgt spid="2"/>
                                        </p:tgtEl>
                                        <p:attrNameLst>
                                          <p:attrName>style.visibility</p:attrName>
                                        </p:attrNameLst>
                                      </p:cBhvr>
                                      <p:to>
                                        <p:strVal val="visible"/>
                                      </p:to>
                                    </p:set>
                                    <p:anim calcmode="lin" valueType="num">
                                      <p:cBhvr>
                                        <p:cTn id="7" dur="40" fill="hold"/>
                                        <p:tgtEl>
                                          <p:spTgt spid="2"/>
                                        </p:tgtEl>
                                        <p:attrNameLst>
                                          <p:attrName>ppt_w</p:attrName>
                                        </p:attrNameLst>
                                      </p:cBhvr>
                                      <p:tavLst>
                                        <p:tav tm="0">
                                          <p:val>
                                            <p:fltVal val="0"/>
                                          </p:val>
                                        </p:tav>
                                        <p:tav tm="100000">
                                          <p:val>
                                            <p:strVal val="#ppt_w"/>
                                          </p:val>
                                        </p:tav>
                                      </p:tavLst>
                                    </p:anim>
                                    <p:anim calcmode="lin" valueType="num">
                                      <p:cBhvr>
                                        <p:cTn id="8" dur="4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10880"/>
                            </p:stCondLst>
                            <p:childTnLst>
                              <p:par>
                                <p:cTn id="10" presetID="17" presetClass="entr" presetSubtype="10" fill="hold" grpId="0" nodeType="afterEffect">
                                  <p:stCondLst>
                                    <p:cond delay="0"/>
                                  </p:stCondLst>
                                  <p:iterate type="lt">
                                    <p:tmPct val="10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75" fill="hold"/>
                                        <p:tgtEl>
                                          <p:spTgt spid="10"/>
                                        </p:tgtEl>
                                        <p:attrNameLst>
                                          <p:attrName>ppt_w</p:attrName>
                                        </p:attrNameLst>
                                      </p:cBhvr>
                                      <p:tavLst>
                                        <p:tav tm="0">
                                          <p:val>
                                            <p:fltVal val="0"/>
                                          </p:val>
                                        </p:tav>
                                        <p:tav tm="100000">
                                          <p:val>
                                            <p:strVal val="#ppt_w"/>
                                          </p:val>
                                        </p:tav>
                                      </p:tavLst>
                                    </p:anim>
                                    <p:anim calcmode="lin" valueType="num">
                                      <p:cBhvr>
                                        <p:cTn id="13" dur="75" fill="hold"/>
                                        <p:tgtEl>
                                          <p:spTgt spid="10"/>
                                        </p:tgtEl>
                                        <p:attrNameLst>
                                          <p:attrName>ppt_h</p:attrName>
                                        </p:attrNameLst>
                                      </p:cBhvr>
                                      <p:tavLst>
                                        <p:tav tm="0">
                                          <p:val>
                                            <p:strVal val="#ppt_h"/>
                                          </p:val>
                                        </p:tav>
                                        <p:tav tm="100000">
                                          <p:val>
                                            <p:strVal val="#ppt_h"/>
                                          </p:val>
                                        </p:tav>
                                      </p:tavLst>
                                    </p:anim>
                                  </p:childTnLst>
                                </p:cTn>
                              </p:par>
                            </p:childTnLst>
                          </p:cTn>
                        </p:par>
                        <p:par>
                          <p:cTn id="14" fill="hold">
                            <p:stCondLst>
                              <p:cond delay="11930"/>
                            </p:stCondLst>
                            <p:childTnLst>
                              <p:par>
                                <p:cTn id="15" presetID="34"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from="(-#ppt_w/2)" to="(#ppt_x)" calcmode="lin" valueType="num">
                                      <p:cBhvr>
                                        <p:cTn id="17" dur="600" fill="hold">
                                          <p:stCondLst>
                                            <p:cond delay="0"/>
                                          </p:stCondLst>
                                        </p:cTn>
                                        <p:tgtEl>
                                          <p:spTgt spid="9"/>
                                        </p:tgtEl>
                                        <p:attrNameLst>
                                          <p:attrName>ppt_x</p:attrName>
                                        </p:attrNameLst>
                                      </p:cBhvr>
                                    </p:anim>
                                    <p:anim from="0" to="-1.0" calcmode="lin" valueType="num">
                                      <p:cBhvr>
                                        <p:cTn id="18" dur="200" decel="50000" autoRev="1" fill="hold">
                                          <p:stCondLst>
                                            <p:cond delay="600"/>
                                          </p:stCondLst>
                                        </p:cTn>
                                        <p:tgtEl>
                                          <p:spTgt spid="9"/>
                                        </p:tgtEl>
                                        <p:attrNameLst>
                                          <p:attrName>xshear</p:attrName>
                                        </p:attrNameLst>
                                      </p:cBhvr>
                                    </p:anim>
                                    <p:animScale>
                                      <p:cBhvr>
                                        <p:cTn id="19" dur="200" decel="100000" autoRev="1" fill="hold">
                                          <p:stCondLst>
                                            <p:cond delay="600"/>
                                          </p:stCondLst>
                                        </p:cTn>
                                        <p:tgtEl>
                                          <p:spTgt spid="9"/>
                                        </p:tgtEl>
                                      </p:cBhvr>
                                      <p:from x="100000" y="100000"/>
                                      <p:to x="80000" y="100000"/>
                                    </p:animScale>
                                    <p:anim by="(#ppt_h/3+#ppt_w*0.1)" calcmode="lin" valueType="num">
                                      <p:cBhvr additive="sum">
                                        <p:cTn id="20"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10"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2425</TotalTime>
  <Words>1738</Words>
  <PresentationFormat>Widescreen</PresentationFormat>
  <Paragraphs>153</Paragraphs>
  <Slides>16</Slides>
  <Notes>0</Notes>
  <HiddenSlides>0</HiddenSlides>
  <MMClips>0</MMClips>
  <ScaleCrop>false</ScaleCrop>
  <HeadingPairs>
    <vt:vector size="6" baseType="variant">
      <vt:variant>
        <vt:lpstr>Caratteri utilizzati</vt:lpstr>
      </vt:variant>
      <vt:variant>
        <vt:i4>12</vt:i4>
      </vt:variant>
      <vt:variant>
        <vt:lpstr>Tema</vt:lpstr>
      </vt:variant>
      <vt:variant>
        <vt:i4>2</vt:i4>
      </vt:variant>
      <vt:variant>
        <vt:lpstr>Titoli diapositive</vt:lpstr>
      </vt:variant>
      <vt:variant>
        <vt:i4>16</vt:i4>
      </vt:variant>
    </vt:vector>
  </HeadingPairs>
  <TitlesOfParts>
    <vt:vector size="30" baseType="lpstr">
      <vt:lpstr>Bahnschrift Light SemiCondensed</vt:lpstr>
      <vt:lpstr>Calibri Light</vt:lpstr>
      <vt:lpstr>Gill Sans</vt:lpstr>
      <vt:lpstr>Calibri</vt:lpstr>
      <vt:lpstr>Trajan Pro</vt:lpstr>
      <vt:lpstr>MS PGothic</vt:lpstr>
      <vt:lpstr>ヒラギノ角ゴ ProN W3</vt:lpstr>
      <vt:lpstr>Times New Roman</vt:lpstr>
      <vt:lpstr>Lucida Grande</vt:lpstr>
      <vt:lpstr>Cambria</vt:lpstr>
      <vt:lpstr>Arial</vt:lpstr>
      <vt:lpstr>Tahoma</vt:lpstr>
      <vt:lpstr>Title &amp; Subtitle</vt:lpstr>
      <vt:lpstr>Tema de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Azione blasfema del piccolo corno</dc:title>
  <dc:subject>Studio libro di Daniele, capitolo 7</dc:subject>
  <dc:creator>P. Luisetti (www.letteraperta.it)</dc:creator>
  <dcterms:created xsi:type="dcterms:W3CDTF">2018-04-30T15:13:59Z</dcterms:created>
  <dcterms:modified xsi:type="dcterms:W3CDTF">2018-10-10T20:15:11Z</dcterms:modified>
  <cp:category>Profezie della Bibbia</cp:category>
</cp:coreProperties>
</file>